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8" r:id="rId13"/>
    <p:sldId id="273" r:id="rId14"/>
    <p:sldId id="272" r:id="rId15"/>
    <p:sldId id="274" r:id="rId16"/>
    <p:sldId id="267" r:id="rId17"/>
    <p:sldId id="266" r:id="rId18"/>
    <p:sldId id="280" r:id="rId19"/>
    <p:sldId id="275" r:id="rId20"/>
    <p:sldId id="276" r:id="rId21"/>
    <p:sldId id="277" r:id="rId22"/>
    <p:sldId id="282" r:id="rId23"/>
    <p:sldId id="285" r:id="rId24"/>
    <p:sldId id="286" r:id="rId25"/>
    <p:sldId id="287" r:id="rId26"/>
    <p:sldId id="284" r:id="rId27"/>
    <p:sldId id="278" r:id="rId28"/>
    <p:sldId id="27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24" autoAdjust="0"/>
  </p:normalViewPr>
  <p:slideViewPr>
    <p:cSldViewPr snapToGrid="0">
      <p:cViewPr varScale="1">
        <p:scale>
          <a:sx n="87" d="100"/>
          <a:sy n="87" d="100"/>
        </p:scale>
        <p:origin x="11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AE7FC2-D7D0-445A-9F73-C6EE20CBC4F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65484AE9-CD07-4549-9BEE-147CDBC708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dirty="0"/>
            <a:t>화면</a:t>
          </a:r>
          <a:endParaRPr lang="en-US" dirty="0"/>
        </a:p>
      </dgm:t>
    </dgm:pt>
    <dgm:pt modelId="{F5F7EB58-A58E-4AAE-A7FF-D9F64ADFE5AD}" type="parTrans" cxnId="{0A1BBE19-FC29-45E8-9E59-F2A26A6571DB}">
      <dgm:prSet/>
      <dgm:spPr/>
      <dgm:t>
        <a:bodyPr/>
        <a:lstStyle/>
        <a:p>
          <a:endParaRPr lang="en-US"/>
        </a:p>
      </dgm:t>
    </dgm:pt>
    <dgm:pt modelId="{9C461970-36B0-46BE-9CD4-71FB322EC9A0}" type="sibTrans" cxnId="{0A1BBE19-FC29-45E8-9E59-F2A26A6571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C24798-610D-425D-92E1-415827A9E2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/>
            <a:t>설정</a:t>
          </a:r>
          <a:r>
            <a:rPr lang="en-US" altLang="ko-KR"/>
            <a:t>(</a:t>
          </a:r>
          <a:r>
            <a:rPr lang="ko-KR" altLang="en-US"/>
            <a:t>시작</a:t>
          </a:r>
          <a:r>
            <a:rPr lang="en-US" altLang="ko-KR"/>
            <a:t>, </a:t>
          </a:r>
          <a:r>
            <a:rPr lang="ko-KR" altLang="en-US"/>
            <a:t>옵션</a:t>
          </a:r>
          <a:r>
            <a:rPr lang="en-US" altLang="ko-KR"/>
            <a:t>, </a:t>
          </a:r>
          <a:r>
            <a:rPr lang="ko-KR" altLang="en-US"/>
            <a:t>나가기</a:t>
          </a:r>
          <a:r>
            <a:rPr lang="en-US" altLang="ko-KR"/>
            <a:t>)</a:t>
          </a:r>
          <a:endParaRPr lang="en-US"/>
        </a:p>
      </dgm:t>
    </dgm:pt>
    <dgm:pt modelId="{B52E1ACF-839E-4D86-8467-E9608990A31D}" type="parTrans" cxnId="{CCF6CEAF-2D03-4D27-B232-847DA9F24C65}">
      <dgm:prSet/>
      <dgm:spPr/>
      <dgm:t>
        <a:bodyPr/>
        <a:lstStyle/>
        <a:p>
          <a:endParaRPr lang="en-US"/>
        </a:p>
      </dgm:t>
    </dgm:pt>
    <dgm:pt modelId="{0A7C660F-6E7E-4CD2-83D4-E8032F6E7D2E}" type="sibTrans" cxnId="{CCF6CEAF-2D03-4D27-B232-847DA9F24C65}">
      <dgm:prSet/>
      <dgm:spPr/>
      <dgm:t>
        <a:bodyPr/>
        <a:lstStyle/>
        <a:p>
          <a:endParaRPr lang="en-US"/>
        </a:p>
      </dgm:t>
    </dgm:pt>
    <dgm:pt modelId="{D621BA27-F7D7-452F-BC8D-5D75AE266C45}" type="pres">
      <dgm:prSet presAssocID="{EAAE7FC2-D7D0-445A-9F73-C6EE20CBC4F0}" presName="root" presStyleCnt="0">
        <dgm:presLayoutVars>
          <dgm:dir/>
          <dgm:resizeHandles val="exact"/>
        </dgm:presLayoutVars>
      </dgm:prSet>
      <dgm:spPr/>
    </dgm:pt>
    <dgm:pt modelId="{6E6CB464-6541-4C8A-BD34-D32484EC37BA}" type="pres">
      <dgm:prSet presAssocID="{65484AE9-CD07-4549-9BEE-147CDBC708F9}" presName="compNode" presStyleCnt="0"/>
      <dgm:spPr/>
    </dgm:pt>
    <dgm:pt modelId="{90B148D5-5D52-4BF6-A450-DB1F6F98CED9}" type="pres">
      <dgm:prSet presAssocID="{65484AE9-CD07-4549-9BEE-147CDBC708F9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E7EF79A-4169-4ACF-8324-DFA0713AC26B}" type="pres">
      <dgm:prSet presAssocID="{65484AE9-CD07-4549-9BEE-147CDBC708F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모니터"/>
        </a:ext>
      </dgm:extLst>
    </dgm:pt>
    <dgm:pt modelId="{273C9402-12C5-4DAB-B355-66AB971F684E}" type="pres">
      <dgm:prSet presAssocID="{65484AE9-CD07-4549-9BEE-147CDBC708F9}" presName="spaceRect" presStyleCnt="0"/>
      <dgm:spPr/>
    </dgm:pt>
    <dgm:pt modelId="{DD1E9B3E-EC19-408A-9468-78CA78817B98}" type="pres">
      <dgm:prSet presAssocID="{65484AE9-CD07-4549-9BEE-147CDBC708F9}" presName="textRect" presStyleLbl="revTx" presStyleIdx="0" presStyleCnt="2">
        <dgm:presLayoutVars>
          <dgm:chMax val="1"/>
          <dgm:chPref val="1"/>
        </dgm:presLayoutVars>
      </dgm:prSet>
      <dgm:spPr/>
    </dgm:pt>
    <dgm:pt modelId="{06ECF1BB-7106-4D39-8AE7-AE9C9860FEFF}" type="pres">
      <dgm:prSet presAssocID="{9C461970-36B0-46BE-9CD4-71FB322EC9A0}" presName="sibTrans" presStyleCnt="0"/>
      <dgm:spPr/>
    </dgm:pt>
    <dgm:pt modelId="{87681BAD-2412-4731-AE74-ECDDD7EA10E2}" type="pres">
      <dgm:prSet presAssocID="{A1C24798-610D-425D-92E1-415827A9E255}" presName="compNode" presStyleCnt="0"/>
      <dgm:spPr/>
    </dgm:pt>
    <dgm:pt modelId="{3DA71675-1A68-421D-A327-44E9C0B41820}" type="pres">
      <dgm:prSet presAssocID="{A1C24798-610D-425D-92E1-415827A9E25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85168B2A-8799-4993-9A99-CB82D334EEB3}" type="pres">
      <dgm:prSet presAssocID="{A1C24798-610D-425D-92E1-415827A9E2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F8CB9D8E-DA1D-407D-8098-C8BF9C88BC11}" type="pres">
      <dgm:prSet presAssocID="{A1C24798-610D-425D-92E1-415827A9E255}" presName="spaceRect" presStyleCnt="0"/>
      <dgm:spPr/>
    </dgm:pt>
    <dgm:pt modelId="{2D98FE70-A759-46B2-B1A5-B5A2F2162357}" type="pres">
      <dgm:prSet presAssocID="{A1C24798-610D-425D-92E1-415827A9E25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A1BBE19-FC29-45E8-9E59-F2A26A6571DB}" srcId="{EAAE7FC2-D7D0-445A-9F73-C6EE20CBC4F0}" destId="{65484AE9-CD07-4549-9BEE-147CDBC708F9}" srcOrd="0" destOrd="0" parTransId="{F5F7EB58-A58E-4AAE-A7FF-D9F64ADFE5AD}" sibTransId="{9C461970-36B0-46BE-9CD4-71FB322EC9A0}"/>
    <dgm:cxn modelId="{9838C44E-D862-4444-977A-2D18AFD30E25}" type="presOf" srcId="{65484AE9-CD07-4549-9BEE-147CDBC708F9}" destId="{DD1E9B3E-EC19-408A-9468-78CA78817B98}" srcOrd="0" destOrd="0" presId="urn:microsoft.com/office/officeart/2018/5/layout/IconLeafLabelList"/>
    <dgm:cxn modelId="{EDAEA895-C858-47F3-8C47-1EC2E54ACC76}" type="presOf" srcId="{EAAE7FC2-D7D0-445A-9F73-C6EE20CBC4F0}" destId="{D621BA27-F7D7-452F-BC8D-5D75AE266C45}" srcOrd="0" destOrd="0" presId="urn:microsoft.com/office/officeart/2018/5/layout/IconLeafLabelList"/>
    <dgm:cxn modelId="{908042AB-A40E-4F22-AEF9-6F9AAD255D9B}" type="presOf" srcId="{A1C24798-610D-425D-92E1-415827A9E255}" destId="{2D98FE70-A759-46B2-B1A5-B5A2F2162357}" srcOrd="0" destOrd="0" presId="urn:microsoft.com/office/officeart/2018/5/layout/IconLeafLabelList"/>
    <dgm:cxn modelId="{CCF6CEAF-2D03-4D27-B232-847DA9F24C65}" srcId="{EAAE7FC2-D7D0-445A-9F73-C6EE20CBC4F0}" destId="{A1C24798-610D-425D-92E1-415827A9E255}" srcOrd="1" destOrd="0" parTransId="{B52E1ACF-839E-4D86-8467-E9608990A31D}" sibTransId="{0A7C660F-6E7E-4CD2-83D4-E8032F6E7D2E}"/>
    <dgm:cxn modelId="{4B9B29DE-515D-47D5-8C3A-FAEC732C9DFF}" type="presParOf" srcId="{D621BA27-F7D7-452F-BC8D-5D75AE266C45}" destId="{6E6CB464-6541-4C8A-BD34-D32484EC37BA}" srcOrd="0" destOrd="0" presId="urn:microsoft.com/office/officeart/2018/5/layout/IconLeafLabelList"/>
    <dgm:cxn modelId="{654049D2-E3DF-4B85-B7BB-12F07A7E917E}" type="presParOf" srcId="{6E6CB464-6541-4C8A-BD34-D32484EC37BA}" destId="{90B148D5-5D52-4BF6-A450-DB1F6F98CED9}" srcOrd="0" destOrd="0" presId="urn:microsoft.com/office/officeart/2018/5/layout/IconLeafLabelList"/>
    <dgm:cxn modelId="{0BC74732-4D7A-4EA3-905A-4835A7B47F8C}" type="presParOf" srcId="{6E6CB464-6541-4C8A-BD34-D32484EC37BA}" destId="{BE7EF79A-4169-4ACF-8324-DFA0713AC26B}" srcOrd="1" destOrd="0" presId="urn:microsoft.com/office/officeart/2018/5/layout/IconLeafLabelList"/>
    <dgm:cxn modelId="{0CC0CEDB-1257-4515-A0F8-2369CA503D7B}" type="presParOf" srcId="{6E6CB464-6541-4C8A-BD34-D32484EC37BA}" destId="{273C9402-12C5-4DAB-B355-66AB971F684E}" srcOrd="2" destOrd="0" presId="urn:microsoft.com/office/officeart/2018/5/layout/IconLeafLabelList"/>
    <dgm:cxn modelId="{19C71A5A-A81D-48D0-963F-F49B514B1F6B}" type="presParOf" srcId="{6E6CB464-6541-4C8A-BD34-D32484EC37BA}" destId="{DD1E9B3E-EC19-408A-9468-78CA78817B98}" srcOrd="3" destOrd="0" presId="urn:microsoft.com/office/officeart/2018/5/layout/IconLeafLabelList"/>
    <dgm:cxn modelId="{3223A403-9698-4A17-AA1B-2CF87B4528B1}" type="presParOf" srcId="{D621BA27-F7D7-452F-BC8D-5D75AE266C45}" destId="{06ECF1BB-7106-4D39-8AE7-AE9C9860FEFF}" srcOrd="1" destOrd="0" presId="urn:microsoft.com/office/officeart/2018/5/layout/IconLeafLabelList"/>
    <dgm:cxn modelId="{8386B1A7-6CF7-4ECC-ABBB-F88BA6700A1B}" type="presParOf" srcId="{D621BA27-F7D7-452F-BC8D-5D75AE266C45}" destId="{87681BAD-2412-4731-AE74-ECDDD7EA10E2}" srcOrd="2" destOrd="0" presId="urn:microsoft.com/office/officeart/2018/5/layout/IconLeafLabelList"/>
    <dgm:cxn modelId="{671837A4-0935-4DE4-9522-343ACF45D4B3}" type="presParOf" srcId="{87681BAD-2412-4731-AE74-ECDDD7EA10E2}" destId="{3DA71675-1A68-421D-A327-44E9C0B41820}" srcOrd="0" destOrd="0" presId="urn:microsoft.com/office/officeart/2018/5/layout/IconLeafLabelList"/>
    <dgm:cxn modelId="{A4369242-86C8-4E12-AFF4-9714B77BFD3B}" type="presParOf" srcId="{87681BAD-2412-4731-AE74-ECDDD7EA10E2}" destId="{85168B2A-8799-4993-9A99-CB82D334EEB3}" srcOrd="1" destOrd="0" presId="urn:microsoft.com/office/officeart/2018/5/layout/IconLeafLabelList"/>
    <dgm:cxn modelId="{F3D48F3C-9030-4DB2-B468-D9CCF47F2FDA}" type="presParOf" srcId="{87681BAD-2412-4731-AE74-ECDDD7EA10E2}" destId="{F8CB9D8E-DA1D-407D-8098-C8BF9C88BC11}" srcOrd="2" destOrd="0" presId="urn:microsoft.com/office/officeart/2018/5/layout/IconLeafLabelList"/>
    <dgm:cxn modelId="{8DE5F37A-DADA-4ACD-88FF-52F162ACDBCD}" type="presParOf" srcId="{87681BAD-2412-4731-AE74-ECDDD7EA10E2}" destId="{2D98FE70-A759-46B2-B1A5-B5A2F216235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678F1-3031-4618-9B3D-DBC71C8A2F62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D35B11E-F67A-43CE-A4E9-0ADD3D4AB9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GameManager</a:t>
          </a:r>
          <a:endParaRPr lang="en-US" dirty="0"/>
        </a:p>
      </dgm:t>
    </dgm:pt>
    <dgm:pt modelId="{5926732A-A40E-413B-AC36-83F46653E6A6}" type="parTrans" cxnId="{9CD939A6-847C-46F2-95DC-8732887D5077}">
      <dgm:prSet/>
      <dgm:spPr/>
      <dgm:t>
        <a:bodyPr/>
        <a:lstStyle/>
        <a:p>
          <a:endParaRPr lang="en-US"/>
        </a:p>
      </dgm:t>
    </dgm:pt>
    <dgm:pt modelId="{A934C8EC-BFA3-4469-AAC6-C29989CBCA2A}" type="sibTrans" cxnId="{9CD939A6-847C-46F2-95DC-8732887D5077}">
      <dgm:prSet/>
      <dgm:spPr/>
      <dgm:t>
        <a:bodyPr/>
        <a:lstStyle/>
        <a:p>
          <a:endParaRPr lang="en-US"/>
        </a:p>
      </dgm:t>
    </dgm:pt>
    <dgm:pt modelId="{20C3051F-6057-49E4-A720-3DE117B524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GDI+</a:t>
          </a:r>
          <a:r>
            <a:rPr lang="ko-KR" dirty="0"/>
            <a:t>사용</a:t>
          </a:r>
          <a:endParaRPr lang="en-US" dirty="0"/>
        </a:p>
      </dgm:t>
    </dgm:pt>
    <dgm:pt modelId="{62A60E6D-8CB8-4B5A-8885-455C3A889A05}" type="parTrans" cxnId="{17258382-79F0-4F81-9EBA-714887AFFF6B}">
      <dgm:prSet/>
      <dgm:spPr/>
      <dgm:t>
        <a:bodyPr/>
        <a:lstStyle/>
        <a:p>
          <a:endParaRPr lang="en-US"/>
        </a:p>
      </dgm:t>
    </dgm:pt>
    <dgm:pt modelId="{220778E2-24A0-45B5-B4B0-4F1D8441C1D3}" type="sibTrans" cxnId="{17258382-79F0-4F81-9EBA-714887AFFF6B}">
      <dgm:prSet/>
      <dgm:spPr/>
      <dgm:t>
        <a:bodyPr/>
        <a:lstStyle/>
        <a:p>
          <a:endParaRPr lang="en-US"/>
        </a:p>
      </dgm:t>
    </dgm:pt>
    <dgm:pt modelId="{7AD54833-0D13-481A-B3DE-25DFCFBF28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FMOD Studio </a:t>
          </a:r>
          <a:r>
            <a:rPr lang="ko-KR" dirty="0"/>
            <a:t>사용</a:t>
          </a:r>
          <a:endParaRPr lang="en-US" dirty="0"/>
        </a:p>
      </dgm:t>
    </dgm:pt>
    <dgm:pt modelId="{E506D111-D366-4B64-92F0-BABDF02BBA3E}" type="parTrans" cxnId="{9565DE60-F008-421D-9FEC-454A2E55FA84}">
      <dgm:prSet/>
      <dgm:spPr/>
      <dgm:t>
        <a:bodyPr/>
        <a:lstStyle/>
        <a:p>
          <a:endParaRPr lang="en-US"/>
        </a:p>
      </dgm:t>
    </dgm:pt>
    <dgm:pt modelId="{5610B32F-2A9E-415A-A1DC-47CA66AE173E}" type="sibTrans" cxnId="{9565DE60-F008-421D-9FEC-454A2E55FA84}">
      <dgm:prSet/>
      <dgm:spPr/>
      <dgm:t>
        <a:bodyPr/>
        <a:lstStyle/>
        <a:p>
          <a:endParaRPr lang="en-US"/>
        </a:p>
      </dgm:t>
    </dgm:pt>
    <dgm:pt modelId="{F5AF1AF4-9353-47F6-BE3E-D3E280F4BCB4}" type="pres">
      <dgm:prSet presAssocID="{F2C678F1-3031-4618-9B3D-DBC71C8A2F62}" presName="root" presStyleCnt="0">
        <dgm:presLayoutVars>
          <dgm:dir/>
          <dgm:resizeHandles val="exact"/>
        </dgm:presLayoutVars>
      </dgm:prSet>
      <dgm:spPr/>
    </dgm:pt>
    <dgm:pt modelId="{C1011499-9C25-4F04-8D22-C02B8CC7BB85}" type="pres">
      <dgm:prSet presAssocID="{0D35B11E-F67A-43CE-A4E9-0ADD3D4AB919}" presName="compNode" presStyleCnt="0"/>
      <dgm:spPr/>
    </dgm:pt>
    <dgm:pt modelId="{2A76FAE7-D0B2-42F7-971D-F240FEC776CC}" type="pres">
      <dgm:prSet presAssocID="{0D35B11E-F67A-43CE-A4E9-0ADD3D4AB919}" presName="iconRect" presStyleLbl="node1" presStyleIdx="0" presStyleCnt="3" custLinFactX="100000" custLinFactNeighborX="168317" custLinFactNeighborY="2105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이미지 윤곽선"/>
        </a:ext>
      </dgm:extLst>
    </dgm:pt>
    <dgm:pt modelId="{F265E339-C573-4D6C-ADB8-61AEE909A748}" type="pres">
      <dgm:prSet presAssocID="{0D35B11E-F67A-43CE-A4E9-0ADD3D4AB919}" presName="spaceRect" presStyleCnt="0"/>
      <dgm:spPr/>
    </dgm:pt>
    <dgm:pt modelId="{3D4DBA47-270F-478C-AE0D-52580A2DA71C}" type="pres">
      <dgm:prSet presAssocID="{0D35B11E-F67A-43CE-A4E9-0ADD3D4AB919}" presName="textRect" presStyleLbl="revTx" presStyleIdx="0" presStyleCnt="3" custLinFactNeighborX="14463" custLinFactNeighborY="0">
        <dgm:presLayoutVars>
          <dgm:chMax val="1"/>
          <dgm:chPref val="1"/>
        </dgm:presLayoutVars>
      </dgm:prSet>
      <dgm:spPr/>
    </dgm:pt>
    <dgm:pt modelId="{F69A776F-FD47-4357-8ADD-03813C031B95}" type="pres">
      <dgm:prSet presAssocID="{A934C8EC-BFA3-4469-AAC6-C29989CBCA2A}" presName="sibTrans" presStyleCnt="0"/>
      <dgm:spPr/>
    </dgm:pt>
    <dgm:pt modelId="{8C7DF601-60D1-446D-A9C0-7114D54A6A27}" type="pres">
      <dgm:prSet presAssocID="{20C3051F-6057-49E4-A720-3DE117B52405}" presName="compNode" presStyleCnt="0"/>
      <dgm:spPr/>
    </dgm:pt>
    <dgm:pt modelId="{0A63887F-F36F-41E0-BD94-EA6DA57DA3F5}" type="pres">
      <dgm:prSet presAssocID="{20C3051F-6057-49E4-A720-3DE117B52405}" presName="iconRect" presStyleLbl="node1" presStyleIdx="1" presStyleCnt="3" custScaleX="143661" custLinFactX="-100000" custLinFactNeighborX="-136068" custLinFactNeighborY="2105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2000" b="-22000"/>
          </a:stretch>
        </a:blipFill>
      </dgm:spPr>
      <dgm:extLst>
        <a:ext uri="{E40237B7-FDA0-4F09-8148-C483321AD2D9}">
          <dgm14:cNvPr xmlns:dgm14="http://schemas.microsoft.com/office/drawing/2010/diagram" id="0" name="" descr="CMD 터미널 단색으로 채워진"/>
        </a:ext>
      </dgm:extLst>
    </dgm:pt>
    <dgm:pt modelId="{DBA26A5B-EFA4-4840-AE1A-B194AB9B2D73}" type="pres">
      <dgm:prSet presAssocID="{20C3051F-6057-49E4-A720-3DE117B52405}" presName="spaceRect" presStyleCnt="0"/>
      <dgm:spPr/>
    </dgm:pt>
    <dgm:pt modelId="{AE46234C-1B0E-4896-AA53-711333AE8070}" type="pres">
      <dgm:prSet presAssocID="{20C3051F-6057-49E4-A720-3DE117B52405}" presName="textRect" presStyleLbl="revTx" presStyleIdx="1" presStyleCnt="3">
        <dgm:presLayoutVars>
          <dgm:chMax val="1"/>
          <dgm:chPref val="1"/>
        </dgm:presLayoutVars>
      </dgm:prSet>
      <dgm:spPr/>
    </dgm:pt>
    <dgm:pt modelId="{1D799BEC-4C27-40BA-95E2-FED958D984BD}" type="pres">
      <dgm:prSet presAssocID="{220778E2-24A0-45B5-B4B0-4F1D8441C1D3}" presName="sibTrans" presStyleCnt="0"/>
      <dgm:spPr/>
    </dgm:pt>
    <dgm:pt modelId="{49F98844-76C5-4C33-BE81-B66E8B6A1DBD}" type="pres">
      <dgm:prSet presAssocID="{7AD54833-0D13-481A-B3DE-25DFCFBF2884}" presName="compNode" presStyleCnt="0"/>
      <dgm:spPr/>
    </dgm:pt>
    <dgm:pt modelId="{CF87395C-0CA6-485E-8011-AD557605FF8C}" type="pres">
      <dgm:prSet presAssocID="{7AD54833-0D13-481A-B3DE-25DFCFBF2884}" presName="iconRect" presStyleLbl="node1" presStyleIdx="2" presStyleCnt="3" custLinFactNeighborX="-18730" custLinFactNeighborY="1465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276E52C6-578A-4FE5-907F-F559382B4693}" type="pres">
      <dgm:prSet presAssocID="{7AD54833-0D13-481A-B3DE-25DFCFBF2884}" presName="spaceRect" presStyleCnt="0"/>
      <dgm:spPr/>
    </dgm:pt>
    <dgm:pt modelId="{9D8BC93A-681E-40CA-B45F-00DE937C344D}" type="pres">
      <dgm:prSet presAssocID="{7AD54833-0D13-481A-B3DE-25DFCFBF288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65DE60-F008-421D-9FEC-454A2E55FA84}" srcId="{F2C678F1-3031-4618-9B3D-DBC71C8A2F62}" destId="{7AD54833-0D13-481A-B3DE-25DFCFBF2884}" srcOrd="2" destOrd="0" parTransId="{E506D111-D366-4B64-92F0-BABDF02BBA3E}" sibTransId="{5610B32F-2A9E-415A-A1DC-47CA66AE173E}"/>
    <dgm:cxn modelId="{B2944466-F757-417C-815E-50CD60F79B51}" type="presOf" srcId="{7AD54833-0D13-481A-B3DE-25DFCFBF2884}" destId="{9D8BC93A-681E-40CA-B45F-00DE937C344D}" srcOrd="0" destOrd="0" presId="urn:microsoft.com/office/officeart/2018/2/layout/IconLabelList"/>
    <dgm:cxn modelId="{76FFAA68-6EE8-4AC8-9AF1-69FC05787919}" type="presOf" srcId="{0D35B11E-F67A-43CE-A4E9-0ADD3D4AB919}" destId="{3D4DBA47-270F-478C-AE0D-52580A2DA71C}" srcOrd="0" destOrd="0" presId="urn:microsoft.com/office/officeart/2018/2/layout/IconLabelList"/>
    <dgm:cxn modelId="{17258382-79F0-4F81-9EBA-714887AFFF6B}" srcId="{F2C678F1-3031-4618-9B3D-DBC71C8A2F62}" destId="{20C3051F-6057-49E4-A720-3DE117B52405}" srcOrd="1" destOrd="0" parTransId="{62A60E6D-8CB8-4B5A-8885-455C3A889A05}" sibTransId="{220778E2-24A0-45B5-B4B0-4F1D8441C1D3}"/>
    <dgm:cxn modelId="{9CD939A6-847C-46F2-95DC-8732887D5077}" srcId="{F2C678F1-3031-4618-9B3D-DBC71C8A2F62}" destId="{0D35B11E-F67A-43CE-A4E9-0ADD3D4AB919}" srcOrd="0" destOrd="0" parTransId="{5926732A-A40E-413B-AC36-83F46653E6A6}" sibTransId="{A934C8EC-BFA3-4469-AAC6-C29989CBCA2A}"/>
    <dgm:cxn modelId="{EE5228EB-2A1D-4330-94B6-60566BAEA813}" type="presOf" srcId="{F2C678F1-3031-4618-9B3D-DBC71C8A2F62}" destId="{F5AF1AF4-9353-47F6-BE3E-D3E280F4BCB4}" srcOrd="0" destOrd="0" presId="urn:microsoft.com/office/officeart/2018/2/layout/IconLabelList"/>
    <dgm:cxn modelId="{302069F6-97E9-41E6-9AB9-726E3DA708A9}" type="presOf" srcId="{20C3051F-6057-49E4-A720-3DE117B52405}" destId="{AE46234C-1B0E-4896-AA53-711333AE8070}" srcOrd="0" destOrd="0" presId="urn:microsoft.com/office/officeart/2018/2/layout/IconLabelList"/>
    <dgm:cxn modelId="{83C2F0FB-87B7-4ED4-BB39-5B7A123BBC64}" type="presParOf" srcId="{F5AF1AF4-9353-47F6-BE3E-D3E280F4BCB4}" destId="{C1011499-9C25-4F04-8D22-C02B8CC7BB85}" srcOrd="0" destOrd="0" presId="urn:microsoft.com/office/officeart/2018/2/layout/IconLabelList"/>
    <dgm:cxn modelId="{794FE4D3-A1A4-4ABB-BC5F-865737A5DC47}" type="presParOf" srcId="{C1011499-9C25-4F04-8D22-C02B8CC7BB85}" destId="{2A76FAE7-D0B2-42F7-971D-F240FEC776CC}" srcOrd="0" destOrd="0" presId="urn:microsoft.com/office/officeart/2018/2/layout/IconLabelList"/>
    <dgm:cxn modelId="{C5E5B320-8810-403C-90AB-84899C73D50F}" type="presParOf" srcId="{C1011499-9C25-4F04-8D22-C02B8CC7BB85}" destId="{F265E339-C573-4D6C-ADB8-61AEE909A748}" srcOrd="1" destOrd="0" presId="urn:microsoft.com/office/officeart/2018/2/layout/IconLabelList"/>
    <dgm:cxn modelId="{44582F28-0BA6-4789-B4D7-C77CD932B12A}" type="presParOf" srcId="{C1011499-9C25-4F04-8D22-C02B8CC7BB85}" destId="{3D4DBA47-270F-478C-AE0D-52580A2DA71C}" srcOrd="2" destOrd="0" presId="urn:microsoft.com/office/officeart/2018/2/layout/IconLabelList"/>
    <dgm:cxn modelId="{2FFDB812-A30B-46B7-ADD3-BE0C7F95F446}" type="presParOf" srcId="{F5AF1AF4-9353-47F6-BE3E-D3E280F4BCB4}" destId="{F69A776F-FD47-4357-8ADD-03813C031B95}" srcOrd="1" destOrd="0" presId="urn:microsoft.com/office/officeart/2018/2/layout/IconLabelList"/>
    <dgm:cxn modelId="{FA9E22DF-32D4-491A-B0A0-7D44967265CF}" type="presParOf" srcId="{F5AF1AF4-9353-47F6-BE3E-D3E280F4BCB4}" destId="{8C7DF601-60D1-446D-A9C0-7114D54A6A27}" srcOrd="2" destOrd="0" presId="urn:microsoft.com/office/officeart/2018/2/layout/IconLabelList"/>
    <dgm:cxn modelId="{CE6D9B77-22B4-436C-B2F0-9F01C25E0E4B}" type="presParOf" srcId="{8C7DF601-60D1-446D-A9C0-7114D54A6A27}" destId="{0A63887F-F36F-41E0-BD94-EA6DA57DA3F5}" srcOrd="0" destOrd="0" presId="urn:microsoft.com/office/officeart/2018/2/layout/IconLabelList"/>
    <dgm:cxn modelId="{54D86044-FA22-40DA-8B26-AC6AF5B1B0D7}" type="presParOf" srcId="{8C7DF601-60D1-446D-A9C0-7114D54A6A27}" destId="{DBA26A5B-EFA4-4840-AE1A-B194AB9B2D73}" srcOrd="1" destOrd="0" presId="urn:microsoft.com/office/officeart/2018/2/layout/IconLabelList"/>
    <dgm:cxn modelId="{7F866FBC-5A60-4A2F-94E1-E4E11390A8F3}" type="presParOf" srcId="{8C7DF601-60D1-446D-A9C0-7114D54A6A27}" destId="{AE46234C-1B0E-4896-AA53-711333AE8070}" srcOrd="2" destOrd="0" presId="urn:microsoft.com/office/officeart/2018/2/layout/IconLabelList"/>
    <dgm:cxn modelId="{E3794B29-B323-4793-93C7-1804FAA957F4}" type="presParOf" srcId="{F5AF1AF4-9353-47F6-BE3E-D3E280F4BCB4}" destId="{1D799BEC-4C27-40BA-95E2-FED958D984BD}" srcOrd="3" destOrd="0" presId="urn:microsoft.com/office/officeart/2018/2/layout/IconLabelList"/>
    <dgm:cxn modelId="{272A0EFB-875B-40E5-9F14-4D3061A5FFF0}" type="presParOf" srcId="{F5AF1AF4-9353-47F6-BE3E-D3E280F4BCB4}" destId="{49F98844-76C5-4C33-BE81-B66E8B6A1DBD}" srcOrd="4" destOrd="0" presId="urn:microsoft.com/office/officeart/2018/2/layout/IconLabelList"/>
    <dgm:cxn modelId="{E8E7FF6F-C7EE-4EB9-BC83-DBAAF567CE23}" type="presParOf" srcId="{49F98844-76C5-4C33-BE81-B66E8B6A1DBD}" destId="{CF87395C-0CA6-485E-8011-AD557605FF8C}" srcOrd="0" destOrd="0" presId="urn:microsoft.com/office/officeart/2018/2/layout/IconLabelList"/>
    <dgm:cxn modelId="{E21C8758-ABC9-44AD-B758-9DF378C65B5A}" type="presParOf" srcId="{49F98844-76C5-4C33-BE81-B66E8B6A1DBD}" destId="{276E52C6-578A-4FE5-907F-F559382B4693}" srcOrd="1" destOrd="0" presId="urn:microsoft.com/office/officeart/2018/2/layout/IconLabelList"/>
    <dgm:cxn modelId="{E1FBF916-3834-4C83-971A-EFEC8F853F0C}" type="presParOf" srcId="{49F98844-76C5-4C33-BE81-B66E8B6A1DBD}" destId="{9D8BC93A-681E-40CA-B45F-00DE937C34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AE7FC2-D7D0-445A-9F73-C6EE20CBC4F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65484AE9-CD07-4549-9BEE-147CDBC708F9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altLang="en-US" dirty="0"/>
            <a:t>게임화면</a:t>
          </a:r>
          <a:endParaRPr lang="en-US" altLang="ko-KR" dirty="0"/>
        </a:p>
        <a:p>
          <a:pPr>
            <a:lnSpc>
              <a:spcPct val="100000"/>
            </a:lnSpc>
          </a:pPr>
          <a:r>
            <a:rPr lang="ko-KR" altLang="en-US" dirty="0"/>
            <a:t>맵</a:t>
          </a:r>
          <a:r>
            <a:rPr lang="en-US" altLang="ko-KR" dirty="0"/>
            <a:t>, </a:t>
          </a:r>
          <a:r>
            <a:rPr lang="ko-KR" altLang="en-US" dirty="0"/>
            <a:t>캐릭터</a:t>
          </a:r>
          <a:r>
            <a:rPr lang="en-US" altLang="ko-KR" dirty="0"/>
            <a:t>, </a:t>
          </a:r>
          <a:r>
            <a:rPr lang="ko-KR" altLang="en-US" dirty="0"/>
            <a:t>적</a:t>
          </a:r>
          <a:r>
            <a:rPr lang="en-US" altLang="ko-KR" dirty="0"/>
            <a:t>, UI</a:t>
          </a:r>
          <a:endParaRPr lang="en-US" dirty="0"/>
        </a:p>
      </dgm:t>
    </dgm:pt>
    <dgm:pt modelId="{F5F7EB58-A58E-4AAE-A7FF-D9F64ADFE5AD}" type="parTrans" cxnId="{0A1BBE19-FC29-45E8-9E59-F2A26A6571DB}">
      <dgm:prSet/>
      <dgm:spPr/>
      <dgm:t>
        <a:bodyPr/>
        <a:lstStyle/>
        <a:p>
          <a:endParaRPr lang="en-US"/>
        </a:p>
      </dgm:t>
    </dgm:pt>
    <dgm:pt modelId="{9C461970-36B0-46BE-9CD4-71FB322EC9A0}" type="sibTrans" cxnId="{0A1BBE19-FC29-45E8-9E59-F2A26A6571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C24798-610D-425D-92E1-415827A9E255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altLang="en-US" dirty="0" err="1"/>
            <a:t>배경음</a:t>
          </a:r>
          <a:r>
            <a:rPr lang="en-US" altLang="ko-KR" dirty="0"/>
            <a:t>, </a:t>
          </a:r>
          <a:r>
            <a:rPr lang="ko-KR" altLang="en-US" dirty="0"/>
            <a:t>효과음</a:t>
          </a:r>
          <a:endParaRPr lang="en-US" dirty="0"/>
        </a:p>
      </dgm:t>
    </dgm:pt>
    <dgm:pt modelId="{B52E1ACF-839E-4D86-8467-E9608990A31D}" type="parTrans" cxnId="{CCF6CEAF-2D03-4D27-B232-847DA9F24C65}">
      <dgm:prSet/>
      <dgm:spPr/>
      <dgm:t>
        <a:bodyPr/>
        <a:lstStyle/>
        <a:p>
          <a:endParaRPr lang="en-US"/>
        </a:p>
      </dgm:t>
    </dgm:pt>
    <dgm:pt modelId="{0A7C660F-6E7E-4CD2-83D4-E8032F6E7D2E}" type="sibTrans" cxnId="{CCF6CEAF-2D03-4D27-B232-847DA9F24C65}">
      <dgm:prSet/>
      <dgm:spPr/>
      <dgm:t>
        <a:bodyPr/>
        <a:lstStyle/>
        <a:p>
          <a:endParaRPr lang="en-US"/>
        </a:p>
      </dgm:t>
    </dgm:pt>
    <dgm:pt modelId="{B629EACD-25C9-4964-8F04-1C609970169D}" type="pres">
      <dgm:prSet presAssocID="{EAAE7FC2-D7D0-445A-9F73-C6EE20CBC4F0}" presName="root" presStyleCnt="0">
        <dgm:presLayoutVars>
          <dgm:dir/>
          <dgm:resizeHandles val="exact"/>
        </dgm:presLayoutVars>
      </dgm:prSet>
      <dgm:spPr/>
    </dgm:pt>
    <dgm:pt modelId="{9C1A7DB1-8E23-425D-A853-177D5882C617}" type="pres">
      <dgm:prSet presAssocID="{EAAE7FC2-D7D0-445A-9F73-C6EE20CBC4F0}" presName="container" presStyleCnt="0">
        <dgm:presLayoutVars>
          <dgm:dir/>
          <dgm:resizeHandles val="exact"/>
        </dgm:presLayoutVars>
      </dgm:prSet>
      <dgm:spPr/>
    </dgm:pt>
    <dgm:pt modelId="{4AC52C3C-01DF-4A46-B11E-108E35959EA3}" type="pres">
      <dgm:prSet presAssocID="{65484AE9-CD07-4549-9BEE-147CDBC708F9}" presName="compNode" presStyleCnt="0"/>
      <dgm:spPr/>
    </dgm:pt>
    <dgm:pt modelId="{99D0909B-BEC1-4594-8895-556A3F934382}" type="pres">
      <dgm:prSet presAssocID="{65484AE9-CD07-4549-9BEE-147CDBC708F9}" presName="iconBgRect" presStyleLbl="bgShp" presStyleIdx="0" presStyleCnt="2"/>
      <dgm:spPr/>
    </dgm:pt>
    <dgm:pt modelId="{E236E470-AB1C-413E-B167-1EC17F3E0C5D}" type="pres">
      <dgm:prSet presAssocID="{65484AE9-CD07-4549-9BEE-147CDBC708F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모니터"/>
        </a:ext>
      </dgm:extLst>
    </dgm:pt>
    <dgm:pt modelId="{B4D8A87E-A8D7-4742-82DE-A48D15D81228}" type="pres">
      <dgm:prSet presAssocID="{65484AE9-CD07-4549-9BEE-147CDBC708F9}" presName="spaceRect" presStyleCnt="0"/>
      <dgm:spPr/>
    </dgm:pt>
    <dgm:pt modelId="{6430EE21-A66E-48E6-8A48-20A9CC118644}" type="pres">
      <dgm:prSet presAssocID="{65484AE9-CD07-4549-9BEE-147CDBC708F9}" presName="textRect" presStyleLbl="revTx" presStyleIdx="0" presStyleCnt="2">
        <dgm:presLayoutVars>
          <dgm:chMax val="1"/>
          <dgm:chPref val="1"/>
        </dgm:presLayoutVars>
      </dgm:prSet>
      <dgm:spPr/>
    </dgm:pt>
    <dgm:pt modelId="{7D7AECEC-7327-4BA8-8426-E47A154702F4}" type="pres">
      <dgm:prSet presAssocID="{9C461970-36B0-46BE-9CD4-71FB322EC9A0}" presName="sibTrans" presStyleLbl="sibTrans2D1" presStyleIdx="0" presStyleCnt="0"/>
      <dgm:spPr/>
    </dgm:pt>
    <dgm:pt modelId="{EBC2B97E-224E-481D-B723-852644BE2258}" type="pres">
      <dgm:prSet presAssocID="{A1C24798-610D-425D-92E1-415827A9E255}" presName="compNode" presStyleCnt="0"/>
      <dgm:spPr/>
    </dgm:pt>
    <dgm:pt modelId="{61A7675B-207E-4976-9536-5A96D90E8601}" type="pres">
      <dgm:prSet presAssocID="{A1C24798-610D-425D-92E1-415827A9E255}" presName="iconBgRect" presStyleLbl="bgShp" presStyleIdx="1" presStyleCnt="2"/>
      <dgm:spPr/>
    </dgm:pt>
    <dgm:pt modelId="{7F6A0A76-5E8F-4942-BF43-1F75E91C780D}" type="pres">
      <dgm:prSet presAssocID="{A1C24798-610D-425D-92E1-415827A9E2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음악 단색으로 채워진"/>
        </a:ext>
      </dgm:extLst>
    </dgm:pt>
    <dgm:pt modelId="{2D1EAB16-535E-467B-B17A-6323195800FE}" type="pres">
      <dgm:prSet presAssocID="{A1C24798-610D-425D-92E1-415827A9E255}" presName="spaceRect" presStyleCnt="0"/>
      <dgm:spPr/>
    </dgm:pt>
    <dgm:pt modelId="{27B6EB22-AD9B-4336-8481-56307903F41D}" type="pres">
      <dgm:prSet presAssocID="{A1C24798-610D-425D-92E1-415827A9E25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CBBAD07-A7FC-4CC1-8105-2522C9A98A17}" type="presOf" srcId="{A1C24798-610D-425D-92E1-415827A9E255}" destId="{27B6EB22-AD9B-4336-8481-56307903F41D}" srcOrd="0" destOrd="0" presId="urn:microsoft.com/office/officeart/2018/2/layout/IconCircleList"/>
    <dgm:cxn modelId="{0A1BBE19-FC29-45E8-9E59-F2A26A6571DB}" srcId="{EAAE7FC2-D7D0-445A-9F73-C6EE20CBC4F0}" destId="{65484AE9-CD07-4549-9BEE-147CDBC708F9}" srcOrd="0" destOrd="0" parTransId="{F5F7EB58-A58E-4AAE-A7FF-D9F64ADFE5AD}" sibTransId="{9C461970-36B0-46BE-9CD4-71FB322EC9A0}"/>
    <dgm:cxn modelId="{8B742042-D7DE-42A6-96B9-235A05BB09A4}" type="presOf" srcId="{65484AE9-CD07-4549-9BEE-147CDBC708F9}" destId="{6430EE21-A66E-48E6-8A48-20A9CC118644}" srcOrd="0" destOrd="0" presId="urn:microsoft.com/office/officeart/2018/2/layout/IconCircleList"/>
    <dgm:cxn modelId="{FE5B2076-E9D0-4213-954F-44FBE97DE798}" type="presOf" srcId="{9C461970-36B0-46BE-9CD4-71FB322EC9A0}" destId="{7D7AECEC-7327-4BA8-8426-E47A154702F4}" srcOrd="0" destOrd="0" presId="urn:microsoft.com/office/officeart/2018/2/layout/IconCircleList"/>
    <dgm:cxn modelId="{A1D729A8-5D15-45A1-A384-927F8559CB7C}" type="presOf" srcId="{EAAE7FC2-D7D0-445A-9F73-C6EE20CBC4F0}" destId="{B629EACD-25C9-4964-8F04-1C609970169D}" srcOrd="0" destOrd="0" presId="urn:microsoft.com/office/officeart/2018/2/layout/IconCircleList"/>
    <dgm:cxn modelId="{CCF6CEAF-2D03-4D27-B232-847DA9F24C65}" srcId="{EAAE7FC2-D7D0-445A-9F73-C6EE20CBC4F0}" destId="{A1C24798-610D-425D-92E1-415827A9E255}" srcOrd="1" destOrd="0" parTransId="{B52E1ACF-839E-4D86-8467-E9608990A31D}" sibTransId="{0A7C660F-6E7E-4CD2-83D4-E8032F6E7D2E}"/>
    <dgm:cxn modelId="{1EDC97FC-A785-4965-835A-CD534526DF4E}" type="presParOf" srcId="{B629EACD-25C9-4964-8F04-1C609970169D}" destId="{9C1A7DB1-8E23-425D-A853-177D5882C617}" srcOrd="0" destOrd="0" presId="urn:microsoft.com/office/officeart/2018/2/layout/IconCircleList"/>
    <dgm:cxn modelId="{21093717-2137-422F-AC19-E4B768680FC8}" type="presParOf" srcId="{9C1A7DB1-8E23-425D-A853-177D5882C617}" destId="{4AC52C3C-01DF-4A46-B11E-108E35959EA3}" srcOrd="0" destOrd="0" presId="urn:microsoft.com/office/officeart/2018/2/layout/IconCircleList"/>
    <dgm:cxn modelId="{3CA3C9F4-4796-4FE2-8430-E1CC27562F2A}" type="presParOf" srcId="{4AC52C3C-01DF-4A46-B11E-108E35959EA3}" destId="{99D0909B-BEC1-4594-8895-556A3F934382}" srcOrd="0" destOrd="0" presId="urn:microsoft.com/office/officeart/2018/2/layout/IconCircleList"/>
    <dgm:cxn modelId="{2CE30362-48A2-44D5-AAC3-1FCD1EC114D3}" type="presParOf" srcId="{4AC52C3C-01DF-4A46-B11E-108E35959EA3}" destId="{E236E470-AB1C-413E-B167-1EC17F3E0C5D}" srcOrd="1" destOrd="0" presId="urn:microsoft.com/office/officeart/2018/2/layout/IconCircleList"/>
    <dgm:cxn modelId="{A5179F7C-FCA9-412E-84DC-866CAE11D866}" type="presParOf" srcId="{4AC52C3C-01DF-4A46-B11E-108E35959EA3}" destId="{B4D8A87E-A8D7-4742-82DE-A48D15D81228}" srcOrd="2" destOrd="0" presId="urn:microsoft.com/office/officeart/2018/2/layout/IconCircleList"/>
    <dgm:cxn modelId="{11A0CAE0-D81A-459D-839D-51C9FDA9E7E4}" type="presParOf" srcId="{4AC52C3C-01DF-4A46-B11E-108E35959EA3}" destId="{6430EE21-A66E-48E6-8A48-20A9CC118644}" srcOrd="3" destOrd="0" presId="urn:microsoft.com/office/officeart/2018/2/layout/IconCircleList"/>
    <dgm:cxn modelId="{8A2E5F7B-81CB-42FB-BC27-F9AFE5FD7C63}" type="presParOf" srcId="{9C1A7DB1-8E23-425D-A853-177D5882C617}" destId="{7D7AECEC-7327-4BA8-8426-E47A154702F4}" srcOrd="1" destOrd="0" presId="urn:microsoft.com/office/officeart/2018/2/layout/IconCircleList"/>
    <dgm:cxn modelId="{FD48EAA4-A803-4FAF-A2F2-1A3FF71FFFF0}" type="presParOf" srcId="{9C1A7DB1-8E23-425D-A853-177D5882C617}" destId="{EBC2B97E-224E-481D-B723-852644BE2258}" srcOrd="2" destOrd="0" presId="urn:microsoft.com/office/officeart/2018/2/layout/IconCircleList"/>
    <dgm:cxn modelId="{F3E7E5DA-AC0C-4291-89FE-22F8022D74B0}" type="presParOf" srcId="{EBC2B97E-224E-481D-B723-852644BE2258}" destId="{61A7675B-207E-4976-9536-5A96D90E8601}" srcOrd="0" destOrd="0" presId="urn:microsoft.com/office/officeart/2018/2/layout/IconCircleList"/>
    <dgm:cxn modelId="{3F19D62E-89AB-47F4-8C23-2AED8FCCD960}" type="presParOf" srcId="{EBC2B97E-224E-481D-B723-852644BE2258}" destId="{7F6A0A76-5E8F-4942-BF43-1F75E91C780D}" srcOrd="1" destOrd="0" presId="urn:microsoft.com/office/officeart/2018/2/layout/IconCircleList"/>
    <dgm:cxn modelId="{37D3A863-9B49-4B32-AC8B-CD7593BB4278}" type="presParOf" srcId="{EBC2B97E-224E-481D-B723-852644BE2258}" destId="{2D1EAB16-535E-467B-B17A-6323195800FE}" srcOrd="2" destOrd="0" presId="urn:microsoft.com/office/officeart/2018/2/layout/IconCircleList"/>
    <dgm:cxn modelId="{C109CCD3-F147-41D4-9893-68AB6BC4703F}" type="presParOf" srcId="{EBC2B97E-224E-481D-B723-852644BE2258}" destId="{27B6EB22-AD9B-4336-8481-56307903F41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516CCF-02FA-4C0E-A575-3526507BDE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B6885E7-33B8-4B64-ACB4-46970B2A8135}">
      <dgm:prSet/>
      <dgm:spPr/>
      <dgm:t>
        <a:bodyPr/>
        <a:lstStyle/>
        <a:p>
          <a:pPr>
            <a:defRPr cap="all"/>
          </a:pPr>
          <a:r>
            <a:rPr lang="ko-KR" dirty="0"/>
            <a:t>구현을 못한 부분</a:t>
          </a:r>
          <a:endParaRPr lang="en-US" dirty="0"/>
        </a:p>
      </dgm:t>
    </dgm:pt>
    <dgm:pt modelId="{8B530F3B-EA80-4DB7-8358-141905C4A05D}" type="parTrans" cxnId="{EBDCF49A-B65F-4AC3-AA62-DC59F16F40AF}">
      <dgm:prSet/>
      <dgm:spPr/>
      <dgm:t>
        <a:bodyPr/>
        <a:lstStyle/>
        <a:p>
          <a:endParaRPr lang="en-US"/>
        </a:p>
      </dgm:t>
    </dgm:pt>
    <dgm:pt modelId="{F0F3C6B8-E6C8-4742-ADAE-4A60590B4859}" type="sibTrans" cxnId="{EBDCF49A-B65F-4AC3-AA62-DC59F16F40AF}">
      <dgm:prSet/>
      <dgm:spPr/>
      <dgm:t>
        <a:bodyPr/>
        <a:lstStyle/>
        <a:p>
          <a:endParaRPr lang="en-US"/>
        </a:p>
      </dgm:t>
    </dgm:pt>
    <dgm:pt modelId="{A63BA538-59F8-42FF-B3C6-74308CDC92CB}">
      <dgm:prSet/>
      <dgm:spPr/>
      <dgm:t>
        <a:bodyPr/>
        <a:lstStyle/>
        <a:p>
          <a:pPr>
            <a:defRPr cap="all"/>
          </a:pPr>
          <a:r>
            <a:rPr lang="ko-KR" dirty="0"/>
            <a:t>왜 미완성인가</a:t>
          </a:r>
          <a:r>
            <a:rPr lang="en-US" dirty="0"/>
            <a:t>?</a:t>
          </a:r>
        </a:p>
      </dgm:t>
    </dgm:pt>
    <dgm:pt modelId="{9802D236-7B7D-49A2-91B9-A94D16B26988}" type="parTrans" cxnId="{5F3BB196-A338-4CD8-A098-77A7260D3049}">
      <dgm:prSet/>
      <dgm:spPr/>
      <dgm:t>
        <a:bodyPr/>
        <a:lstStyle/>
        <a:p>
          <a:endParaRPr lang="en-US"/>
        </a:p>
      </dgm:t>
    </dgm:pt>
    <dgm:pt modelId="{9B64BBEF-706E-497F-804F-B915B67B44C7}" type="sibTrans" cxnId="{5F3BB196-A338-4CD8-A098-77A7260D3049}">
      <dgm:prSet/>
      <dgm:spPr/>
      <dgm:t>
        <a:bodyPr/>
        <a:lstStyle/>
        <a:p>
          <a:endParaRPr lang="en-US"/>
        </a:p>
      </dgm:t>
    </dgm:pt>
    <dgm:pt modelId="{3D91834F-6ED8-46E7-90D7-0C88645547A9}" type="pres">
      <dgm:prSet presAssocID="{18516CCF-02FA-4C0E-A575-3526507BDE41}" presName="root" presStyleCnt="0">
        <dgm:presLayoutVars>
          <dgm:dir/>
          <dgm:resizeHandles val="exact"/>
        </dgm:presLayoutVars>
      </dgm:prSet>
      <dgm:spPr/>
    </dgm:pt>
    <dgm:pt modelId="{90799C76-46C5-41D3-97D5-F27022137160}" type="pres">
      <dgm:prSet presAssocID="{AB6885E7-33B8-4B64-ACB4-46970B2A8135}" presName="compNode" presStyleCnt="0"/>
      <dgm:spPr/>
    </dgm:pt>
    <dgm:pt modelId="{2A9239AD-65C7-42B6-9DAE-0F8630D21CB4}" type="pres">
      <dgm:prSet presAssocID="{AB6885E7-33B8-4B64-ACB4-46970B2A8135}" presName="iconBgRect" presStyleLbl="bgShp" presStyleIdx="0" presStyleCnt="2"/>
      <dgm:spPr/>
    </dgm:pt>
    <dgm:pt modelId="{407D5C98-5E51-4253-94DC-0E99529CE11D}" type="pres">
      <dgm:prSet presAssocID="{AB6885E7-33B8-4B64-ACB4-46970B2A8135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F2A0069-415E-47C2-B862-04FF5D76247C}" type="pres">
      <dgm:prSet presAssocID="{AB6885E7-33B8-4B64-ACB4-46970B2A8135}" presName="spaceRect" presStyleCnt="0"/>
      <dgm:spPr/>
    </dgm:pt>
    <dgm:pt modelId="{58CF997B-6B2E-4A46-8D50-AEC742726B93}" type="pres">
      <dgm:prSet presAssocID="{AB6885E7-33B8-4B64-ACB4-46970B2A8135}" presName="textRect" presStyleLbl="revTx" presStyleIdx="0" presStyleCnt="2">
        <dgm:presLayoutVars>
          <dgm:chMax val="1"/>
          <dgm:chPref val="1"/>
        </dgm:presLayoutVars>
      </dgm:prSet>
      <dgm:spPr/>
    </dgm:pt>
    <dgm:pt modelId="{EDA724BA-EEBF-42FE-B475-1AE369E631C4}" type="pres">
      <dgm:prSet presAssocID="{F0F3C6B8-E6C8-4742-ADAE-4A60590B4859}" presName="sibTrans" presStyleCnt="0"/>
      <dgm:spPr/>
    </dgm:pt>
    <dgm:pt modelId="{E0AD3A74-E545-4F19-B91C-C5ECA5A04661}" type="pres">
      <dgm:prSet presAssocID="{A63BA538-59F8-42FF-B3C6-74308CDC92CB}" presName="compNode" presStyleCnt="0"/>
      <dgm:spPr/>
    </dgm:pt>
    <dgm:pt modelId="{3D73A7E5-838C-40B6-BF39-A9B39275E4AC}" type="pres">
      <dgm:prSet presAssocID="{A63BA538-59F8-42FF-B3C6-74308CDC92CB}" presName="iconBgRect" presStyleLbl="bgShp" presStyleIdx="1" presStyleCnt="2"/>
      <dgm:spPr/>
    </dgm:pt>
    <dgm:pt modelId="{4789FD17-6A19-435C-9B14-1D3D05CD7306}" type="pres">
      <dgm:prSet presAssocID="{A63BA538-59F8-42FF-B3C6-74308CDC92C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물음표 단색으로 채워진"/>
        </a:ext>
      </dgm:extLst>
    </dgm:pt>
    <dgm:pt modelId="{14C54FF4-54C1-4E8D-9560-FFE7A98D8E63}" type="pres">
      <dgm:prSet presAssocID="{A63BA538-59F8-42FF-B3C6-74308CDC92CB}" presName="spaceRect" presStyleCnt="0"/>
      <dgm:spPr/>
    </dgm:pt>
    <dgm:pt modelId="{E35F032D-88CF-487D-A4CA-532E9166E0DA}" type="pres">
      <dgm:prSet presAssocID="{A63BA538-59F8-42FF-B3C6-74308CDC92C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999E02-AC26-49AF-9BAE-85A48BC04AE1}" type="presOf" srcId="{AB6885E7-33B8-4B64-ACB4-46970B2A8135}" destId="{58CF997B-6B2E-4A46-8D50-AEC742726B93}" srcOrd="0" destOrd="0" presId="urn:microsoft.com/office/officeart/2018/5/layout/IconCircleLabelList"/>
    <dgm:cxn modelId="{8642BD22-4924-4BF9-AC26-027ECE21B214}" type="presOf" srcId="{A63BA538-59F8-42FF-B3C6-74308CDC92CB}" destId="{E35F032D-88CF-487D-A4CA-532E9166E0DA}" srcOrd="0" destOrd="0" presId="urn:microsoft.com/office/officeart/2018/5/layout/IconCircleLabelList"/>
    <dgm:cxn modelId="{5F3BB196-A338-4CD8-A098-77A7260D3049}" srcId="{18516CCF-02FA-4C0E-A575-3526507BDE41}" destId="{A63BA538-59F8-42FF-B3C6-74308CDC92CB}" srcOrd="1" destOrd="0" parTransId="{9802D236-7B7D-49A2-91B9-A94D16B26988}" sibTransId="{9B64BBEF-706E-497F-804F-B915B67B44C7}"/>
    <dgm:cxn modelId="{EBDCF49A-B65F-4AC3-AA62-DC59F16F40AF}" srcId="{18516CCF-02FA-4C0E-A575-3526507BDE41}" destId="{AB6885E7-33B8-4B64-ACB4-46970B2A8135}" srcOrd="0" destOrd="0" parTransId="{8B530F3B-EA80-4DB7-8358-141905C4A05D}" sibTransId="{F0F3C6B8-E6C8-4742-ADAE-4A60590B4859}"/>
    <dgm:cxn modelId="{055A1CB5-9A66-4347-B046-43D7E62C86FB}" type="presOf" srcId="{18516CCF-02FA-4C0E-A575-3526507BDE41}" destId="{3D91834F-6ED8-46E7-90D7-0C88645547A9}" srcOrd="0" destOrd="0" presId="urn:microsoft.com/office/officeart/2018/5/layout/IconCircleLabelList"/>
    <dgm:cxn modelId="{9A4E81C4-95F3-4E82-A21B-982EA84A31B9}" type="presParOf" srcId="{3D91834F-6ED8-46E7-90D7-0C88645547A9}" destId="{90799C76-46C5-41D3-97D5-F27022137160}" srcOrd="0" destOrd="0" presId="urn:microsoft.com/office/officeart/2018/5/layout/IconCircleLabelList"/>
    <dgm:cxn modelId="{948955A4-9EC0-416E-B804-B82EBD5FF50A}" type="presParOf" srcId="{90799C76-46C5-41D3-97D5-F27022137160}" destId="{2A9239AD-65C7-42B6-9DAE-0F8630D21CB4}" srcOrd="0" destOrd="0" presId="urn:microsoft.com/office/officeart/2018/5/layout/IconCircleLabelList"/>
    <dgm:cxn modelId="{1D17AEBF-7A70-40B5-9703-E30970858887}" type="presParOf" srcId="{90799C76-46C5-41D3-97D5-F27022137160}" destId="{407D5C98-5E51-4253-94DC-0E99529CE11D}" srcOrd="1" destOrd="0" presId="urn:microsoft.com/office/officeart/2018/5/layout/IconCircleLabelList"/>
    <dgm:cxn modelId="{5870F70C-3DA7-4A0F-8A4C-A62AE9143168}" type="presParOf" srcId="{90799C76-46C5-41D3-97D5-F27022137160}" destId="{5F2A0069-415E-47C2-B862-04FF5D76247C}" srcOrd="2" destOrd="0" presId="urn:microsoft.com/office/officeart/2018/5/layout/IconCircleLabelList"/>
    <dgm:cxn modelId="{2FA316DA-2790-45F0-9A73-CD82A8445E4D}" type="presParOf" srcId="{90799C76-46C5-41D3-97D5-F27022137160}" destId="{58CF997B-6B2E-4A46-8D50-AEC742726B93}" srcOrd="3" destOrd="0" presId="urn:microsoft.com/office/officeart/2018/5/layout/IconCircleLabelList"/>
    <dgm:cxn modelId="{4CB1CD43-487C-4243-B56D-B0DED4FAE497}" type="presParOf" srcId="{3D91834F-6ED8-46E7-90D7-0C88645547A9}" destId="{EDA724BA-EEBF-42FE-B475-1AE369E631C4}" srcOrd="1" destOrd="0" presId="urn:microsoft.com/office/officeart/2018/5/layout/IconCircleLabelList"/>
    <dgm:cxn modelId="{3E180B05-3B88-4B53-868E-555BFBF9D554}" type="presParOf" srcId="{3D91834F-6ED8-46E7-90D7-0C88645547A9}" destId="{E0AD3A74-E545-4F19-B91C-C5ECA5A04661}" srcOrd="2" destOrd="0" presId="urn:microsoft.com/office/officeart/2018/5/layout/IconCircleLabelList"/>
    <dgm:cxn modelId="{949D6F42-85DF-42E1-9F24-65D2CC8F2143}" type="presParOf" srcId="{E0AD3A74-E545-4F19-B91C-C5ECA5A04661}" destId="{3D73A7E5-838C-40B6-BF39-A9B39275E4AC}" srcOrd="0" destOrd="0" presId="urn:microsoft.com/office/officeart/2018/5/layout/IconCircleLabelList"/>
    <dgm:cxn modelId="{A702E9A8-2626-47FA-9B28-AC8B6C4D579C}" type="presParOf" srcId="{E0AD3A74-E545-4F19-B91C-C5ECA5A04661}" destId="{4789FD17-6A19-435C-9B14-1D3D05CD7306}" srcOrd="1" destOrd="0" presId="urn:microsoft.com/office/officeart/2018/5/layout/IconCircleLabelList"/>
    <dgm:cxn modelId="{71142A81-23CA-460D-818D-5B8FFA4B3399}" type="presParOf" srcId="{E0AD3A74-E545-4F19-B91C-C5ECA5A04661}" destId="{14C54FF4-54C1-4E8D-9560-FFE7A98D8E63}" srcOrd="2" destOrd="0" presId="urn:microsoft.com/office/officeart/2018/5/layout/IconCircleLabelList"/>
    <dgm:cxn modelId="{1A653059-996B-4CDA-A728-06D3CA0396C2}" type="presParOf" srcId="{E0AD3A74-E545-4F19-B91C-C5ECA5A04661}" destId="{E35F032D-88CF-487D-A4CA-532E9166E0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148D5-5D52-4BF6-A450-DB1F6F98CED9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EF79A-4169-4ACF-8324-DFA0713AC26B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E9B3E-EC19-408A-9468-78CA78817B98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700" kern="1200" dirty="0"/>
            <a:t>화면</a:t>
          </a:r>
          <a:endParaRPr lang="en-US" sz="2700" kern="1200" dirty="0"/>
        </a:p>
      </dsp:txBody>
      <dsp:txXfrm>
        <a:off x="1342800" y="3255669"/>
        <a:ext cx="3600000" cy="720000"/>
      </dsp:txXfrm>
    </dsp:sp>
    <dsp:sp modelId="{3DA71675-1A68-421D-A327-44E9C0B41820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68B2A-8799-4993-9A99-CB82D334EEB3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8FE70-A759-46B2-B1A5-B5A2F2162357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700" kern="1200"/>
            <a:t>설정</a:t>
          </a:r>
          <a:r>
            <a:rPr lang="en-US" altLang="ko-KR" sz="2700" kern="1200"/>
            <a:t>(</a:t>
          </a:r>
          <a:r>
            <a:rPr lang="ko-KR" altLang="en-US" sz="2700" kern="1200"/>
            <a:t>시작</a:t>
          </a:r>
          <a:r>
            <a:rPr lang="en-US" altLang="ko-KR" sz="2700" kern="1200"/>
            <a:t>, </a:t>
          </a:r>
          <a:r>
            <a:rPr lang="ko-KR" altLang="en-US" sz="2700" kern="1200"/>
            <a:t>옵션</a:t>
          </a:r>
          <a:r>
            <a:rPr lang="en-US" altLang="ko-KR" sz="2700" kern="1200"/>
            <a:t>, </a:t>
          </a:r>
          <a:r>
            <a:rPr lang="ko-KR" altLang="en-US" sz="2700" kern="1200"/>
            <a:t>나가기</a:t>
          </a:r>
          <a:r>
            <a:rPr lang="en-US" altLang="ko-KR" sz="2700" kern="1200"/>
            <a:t>)</a:t>
          </a:r>
          <a:endParaRPr lang="en-US" sz="2700" kern="1200"/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6FAE7-D0B2-42F7-971D-F240FEC776CC}">
      <dsp:nvSpPr>
        <dsp:cNvPr id="0" name=""/>
        <dsp:cNvSpPr/>
      </dsp:nvSpPr>
      <dsp:spPr>
        <a:xfrm>
          <a:off x="2032812" y="754908"/>
          <a:ext cx="616201" cy="61620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DBA47-270F-478C-AE0D-52580A2DA71C}">
      <dsp:nvSpPr>
        <dsp:cNvPr id="0" name=""/>
        <dsp:cNvSpPr/>
      </dsp:nvSpPr>
      <dsp:spPr>
        <a:xfrm>
          <a:off x="200919" y="1446925"/>
          <a:ext cx="1369335" cy="54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GameManager</a:t>
          </a:r>
          <a:endParaRPr lang="en-US" sz="1200" kern="1200" dirty="0"/>
        </a:p>
      </dsp:txBody>
      <dsp:txXfrm>
        <a:off x="200919" y="1446925"/>
        <a:ext cx="1369335" cy="547734"/>
      </dsp:txXfrm>
    </dsp:sp>
    <dsp:sp modelId="{0A63887F-F36F-41E0-BD94-EA6DA57DA3F5}">
      <dsp:nvSpPr>
        <dsp:cNvPr id="0" name=""/>
        <dsp:cNvSpPr/>
      </dsp:nvSpPr>
      <dsp:spPr>
        <a:xfrm>
          <a:off x="399236" y="754908"/>
          <a:ext cx="885240" cy="6162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2000" b="-22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6234C-1B0E-4896-AA53-711333AE8070}">
      <dsp:nvSpPr>
        <dsp:cNvPr id="0" name=""/>
        <dsp:cNvSpPr/>
      </dsp:nvSpPr>
      <dsp:spPr>
        <a:xfrm>
          <a:off x="1611842" y="1446925"/>
          <a:ext cx="1369335" cy="54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GDI+</a:t>
          </a:r>
          <a:r>
            <a:rPr lang="ko-KR" sz="1200" kern="1200" dirty="0"/>
            <a:t>사용</a:t>
          </a:r>
          <a:endParaRPr lang="en-US" sz="1200" kern="1200" dirty="0"/>
        </a:p>
      </dsp:txBody>
      <dsp:txXfrm>
        <a:off x="1611842" y="1446925"/>
        <a:ext cx="1369335" cy="547734"/>
      </dsp:txXfrm>
    </dsp:sp>
    <dsp:sp modelId="{CF87395C-0CA6-485E-8011-AD557605FF8C}">
      <dsp:nvSpPr>
        <dsp:cNvPr id="0" name=""/>
        <dsp:cNvSpPr/>
      </dsp:nvSpPr>
      <dsp:spPr>
        <a:xfrm>
          <a:off x="3481965" y="715477"/>
          <a:ext cx="616201" cy="6162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BC93A-681E-40CA-B45F-00DE937C344D}">
      <dsp:nvSpPr>
        <dsp:cNvPr id="0" name=""/>
        <dsp:cNvSpPr/>
      </dsp:nvSpPr>
      <dsp:spPr>
        <a:xfrm>
          <a:off x="3220812" y="1446925"/>
          <a:ext cx="1369335" cy="54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FMOD Studio </a:t>
          </a:r>
          <a:r>
            <a:rPr lang="ko-KR" sz="1200" kern="1200" dirty="0"/>
            <a:t>사용</a:t>
          </a:r>
          <a:endParaRPr lang="en-US" sz="1200" kern="1200" dirty="0"/>
        </a:p>
      </dsp:txBody>
      <dsp:txXfrm>
        <a:off x="3220812" y="1446925"/>
        <a:ext cx="1369335" cy="547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0909B-BEC1-4594-8895-556A3F934382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6E470-AB1C-413E-B167-1EC17F3E0C5D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0EE21-A66E-48E6-8A48-20A9CC118644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게임화면</a:t>
          </a:r>
          <a:endParaRPr lang="en-US" altLang="ko-KR" sz="2400" kern="1200" dirty="0"/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맵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캐릭터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적</a:t>
          </a:r>
          <a:r>
            <a:rPr lang="en-US" altLang="ko-KR" sz="2400" kern="1200" dirty="0"/>
            <a:t>, UI</a:t>
          </a:r>
          <a:endParaRPr lang="en-US" sz="2400" kern="1200" dirty="0"/>
        </a:p>
      </dsp:txBody>
      <dsp:txXfrm>
        <a:off x="1834517" y="1507711"/>
        <a:ext cx="3148942" cy="1335915"/>
      </dsp:txXfrm>
    </dsp:sp>
    <dsp:sp modelId="{61A7675B-207E-4976-9536-5A96D90E8601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A0A76-5E8F-4942-BF43-1F75E91C780D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6EB22-AD9B-4336-8481-56307903F41D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 err="1"/>
            <a:t>배경음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효과음</a:t>
          </a:r>
          <a:endParaRPr lang="en-US" sz="2400" kern="1200" dirty="0"/>
        </a:p>
      </dsp:txBody>
      <dsp:txXfrm>
        <a:off x="7154322" y="1507711"/>
        <a:ext cx="3148942" cy="1335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239AD-65C7-42B6-9DAE-0F8630D21CB4}">
      <dsp:nvSpPr>
        <dsp:cNvPr id="0" name=""/>
        <dsp:cNvSpPr/>
      </dsp:nvSpPr>
      <dsp:spPr>
        <a:xfrm>
          <a:off x="2044800" y="376271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D5C98-5E51-4253-94DC-0E99529CE11D}">
      <dsp:nvSpPr>
        <dsp:cNvPr id="0" name=""/>
        <dsp:cNvSpPr/>
      </dsp:nvSpPr>
      <dsp:spPr>
        <a:xfrm>
          <a:off x="2512800" y="844271"/>
          <a:ext cx="1260000" cy="1260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F997B-6B2E-4A46-8D50-AEC742726B93}">
      <dsp:nvSpPr>
        <dsp:cNvPr id="0" name=""/>
        <dsp:cNvSpPr/>
      </dsp:nvSpPr>
      <dsp:spPr>
        <a:xfrm>
          <a:off x="1342800" y="325627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3500" kern="1200" dirty="0"/>
            <a:t>구현을 못한 부분</a:t>
          </a:r>
          <a:endParaRPr lang="en-US" sz="3500" kern="1200" dirty="0"/>
        </a:p>
      </dsp:txBody>
      <dsp:txXfrm>
        <a:off x="1342800" y="3256272"/>
        <a:ext cx="3600000" cy="720000"/>
      </dsp:txXfrm>
    </dsp:sp>
    <dsp:sp modelId="{3D73A7E5-838C-40B6-BF39-A9B39275E4AC}">
      <dsp:nvSpPr>
        <dsp:cNvPr id="0" name=""/>
        <dsp:cNvSpPr/>
      </dsp:nvSpPr>
      <dsp:spPr>
        <a:xfrm>
          <a:off x="6274800" y="376271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9FD17-6A19-435C-9B14-1D3D05CD7306}">
      <dsp:nvSpPr>
        <dsp:cNvPr id="0" name=""/>
        <dsp:cNvSpPr/>
      </dsp:nvSpPr>
      <dsp:spPr>
        <a:xfrm>
          <a:off x="6742800" y="84427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F032D-88CF-487D-A4CA-532E9166E0DA}">
      <dsp:nvSpPr>
        <dsp:cNvPr id="0" name=""/>
        <dsp:cNvSpPr/>
      </dsp:nvSpPr>
      <dsp:spPr>
        <a:xfrm>
          <a:off x="5572800" y="325627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3500" kern="1200" dirty="0"/>
            <a:t>왜 미완성인가</a:t>
          </a:r>
          <a:r>
            <a:rPr lang="en-US" sz="3500" kern="1200" dirty="0"/>
            <a:t>?</a:t>
          </a:r>
        </a:p>
      </dsp:txBody>
      <dsp:txXfrm>
        <a:off x="5572800" y="325627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F54A1-3B41-4731-BFF6-0AEB49C4E0C6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38BB7-FA87-4CDB-A4C3-D190E253D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5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8BB7-FA87-4CDB-A4C3-D190E253D2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8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8BB7-FA87-4CDB-A4C3-D190E253D2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8BB7-FA87-4CDB-A4C3-D190E253D2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8BB7-FA87-4CDB-A4C3-D190E253D28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4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8BB7-FA87-4CDB-A4C3-D190E253D28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43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구현을 못한 부분 </a:t>
            </a:r>
            <a:r>
              <a:rPr lang="en-US" altLang="ko-KR" dirty="0"/>
              <a:t>: </a:t>
            </a:r>
            <a:r>
              <a:rPr lang="ko-KR" altLang="en-US" dirty="0"/>
              <a:t>게임 진행 </a:t>
            </a:r>
            <a:r>
              <a:rPr lang="en-US" altLang="ko-KR" dirty="0"/>
              <a:t>+ </a:t>
            </a:r>
            <a:r>
              <a:rPr lang="ko-KR" altLang="en-US" dirty="0"/>
              <a:t>인벤토리</a:t>
            </a:r>
            <a:r>
              <a:rPr lang="en-US" altLang="ko-KR" dirty="0"/>
              <a:t> + </a:t>
            </a:r>
            <a:r>
              <a:rPr lang="ko-KR" altLang="en-US" dirty="0"/>
              <a:t>제작</a:t>
            </a:r>
            <a:r>
              <a:rPr lang="en-US" altLang="ko-KR" dirty="0"/>
              <a:t> </a:t>
            </a:r>
            <a:r>
              <a:rPr lang="ko-KR" altLang="en-US" dirty="0"/>
              <a:t>및 수리</a:t>
            </a:r>
            <a:r>
              <a:rPr lang="en-US" altLang="ko-KR" dirty="0"/>
              <a:t>, </a:t>
            </a:r>
            <a:r>
              <a:rPr lang="ko-KR" altLang="en-US" dirty="0"/>
              <a:t>더 많은 적</a:t>
            </a:r>
            <a:r>
              <a:rPr lang="en-US" altLang="ko-KR" dirty="0"/>
              <a:t>, </a:t>
            </a:r>
            <a:r>
              <a:rPr lang="ko-KR" altLang="en-US" dirty="0"/>
              <a:t>엔딩</a:t>
            </a:r>
            <a:r>
              <a:rPr lang="en-US" altLang="ko-KR" dirty="0"/>
              <a:t>, </a:t>
            </a:r>
            <a:r>
              <a:rPr lang="ko-KR" altLang="en-US" dirty="0"/>
              <a:t>각각의 함수들 정리가 </a:t>
            </a:r>
            <a:r>
              <a:rPr lang="ko-KR" altLang="en-US" dirty="0" err="1"/>
              <a:t>안됐음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미완성인가 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첫번째로 부족한 리소스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주어진 리소스를 활용해서 제작하는데 상당히 오랜 시간이 걸림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이미지가 있어야 실제로 게임을 제작할 수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마우스로 하는 게임이고 실제 화면의 이미지 좌표를 이용해 게임을 진행한다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이미지를 </a:t>
            </a:r>
            <a:r>
              <a:rPr lang="ko-KR" altLang="en-US" dirty="0" err="1"/>
              <a:t>제작할때</a:t>
            </a:r>
            <a:r>
              <a:rPr lang="ko-KR" altLang="en-US" dirty="0"/>
              <a:t> 하나하나 캡처해서 </a:t>
            </a:r>
            <a:r>
              <a:rPr lang="ko-KR" altLang="en-US" dirty="0" err="1"/>
              <a:t>스프라이트로</a:t>
            </a:r>
            <a:r>
              <a:rPr lang="ko-KR" altLang="en-US" dirty="0"/>
              <a:t> 다시 만들기 때문에 각 이미지마다 정확한 간격이 아님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따라서 좌표가 절대적일 수 없음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위의 부분이 미완성하는데 주요한 원인들이라고 생각함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고칠점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게임을 선정할 때 리소스가 많은 게임을 선택하거나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최소한의 이미지들만 준비해서 게임을 먼저 진행되도록 했어야 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맵의</a:t>
            </a:r>
            <a:r>
              <a:rPr lang="ko-KR" altLang="en-US" dirty="0"/>
              <a:t> 전체적인 크기</a:t>
            </a:r>
            <a:r>
              <a:rPr lang="en-US" altLang="ko-KR" dirty="0"/>
              <a:t>, </a:t>
            </a:r>
            <a:r>
              <a:rPr lang="ko-KR" altLang="en-US" dirty="0"/>
              <a:t>플레이어의 애니메이션</a:t>
            </a:r>
            <a:r>
              <a:rPr lang="en-US" altLang="ko-KR" dirty="0"/>
              <a:t>, </a:t>
            </a:r>
            <a:r>
              <a:rPr lang="ko-KR" altLang="en-US" dirty="0"/>
              <a:t>적의 애니메이션 등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8BB7-FA87-4CDB-A4C3-D190E253D28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54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E8ECE-B73D-490D-A917-3FA9135B3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56E236-3B03-46C3-83BB-9D30E178A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083AC-D65E-4C4A-9BB5-06BB41542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CEE4C-A90E-426C-A56F-F4A5F1C29144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80591-1E5F-4186-BA69-4699CF36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83E84D-183B-496B-8392-C2482FDD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7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D2365-1B3F-4EC8-B651-25A61E5D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F3FA25-CF7D-4687-9A1E-7B0B912A7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7AC7D-D167-4183-B206-225BAD5F0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741E5-DE71-41DB-8FC1-B026A885B2AE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3EBAF-4620-4002-A43D-C50A3240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5DC61-C985-4400-A9FF-61F71CE1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0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A56C27-12C3-4875-8E0C-91C2A73AA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6B179B-9CD4-4214-9A2F-00E8D0521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6352F1-E288-46DB-ADC5-5AC6DDBA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EC6B-CD40-4F3D-8688-643FE1B9442D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D9014-0CFD-454D-93B4-AE613A41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75B29-3E23-4EE9-B614-DE9CFED2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7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52658-648A-4DAA-829D-EA5653FB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BB8635-88BF-4723-8B9C-EE2794135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AAFA8-EECB-4781-A968-DBE63F6E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DCC3-1CC7-43E8-8E7A-08554CCDFA97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31A9F-9F8B-4B70-BF47-E0598546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2250C-F648-4637-83B2-062B3279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8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EEB8D-41BE-41D1-A032-64846D7D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99B19F-905D-4154-A012-3D66F86E7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BC479-CB3A-4F27-B646-428FD278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990E-A28A-472A-B765-8B5B7060637D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2960A-51E1-45BE-8F2E-DFE1355F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55CA2-46AB-4456-A596-85E114CE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36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611E0-7656-4A38-B2FB-C3797C76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4B1CF-7F14-45E0-8682-098F33E27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904714-A0BD-423A-AE17-946130B4F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A27BF3-A766-44F6-B3CB-13D5DD3C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7969C-6FF3-4910-84D6-BC97777BE393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1B7C4-0043-430F-99C2-17063203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2C04DF-BCD2-41A8-80AB-1CE8DD79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42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40669-5F3A-4FFB-A3B7-2E718F56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815E9-4585-49B5-A2F8-08B4544DE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D206BD-1A3A-4895-AE79-721B09A53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BF293B-C1E3-45F9-8CD2-3011BB3AF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7A7AE5-3E3E-4870-9AC2-214E1A1B7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C126D9-CBB6-4D4B-A39D-17D0FB6CC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B468-FEA0-4B07-B9AD-8EEEC05B7EE7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0E8F6-0216-44CC-AE9C-B55BFF7F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FF0EFB-410D-4F06-9AB3-30F41D17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8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6551A-4D1F-48A3-BCA0-9D926AA9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74A632-1CD7-4E37-BE00-3BBF4F42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3A58A-364C-42EF-9CAF-3638BE1F97F8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85B70-C271-46D3-890E-42872E87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AF4281-584E-48EA-9192-35323962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2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855E1E-98D3-4A50-89AC-C3EA782FD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0F6E0-FBD4-4C4A-9F0F-63AFE188EB0A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3C66B7-6D3E-4B87-9A68-8EC766FC9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E47B1-03C4-44EB-9473-84D6407A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C4B7E-9482-4326-8A36-28BE3444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31B15-510F-41A7-8D09-C5092752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5BB69F-63A3-4315-A75C-B72D90184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DB8E6-2A99-4EF0-9DFA-8EC79132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1837-27A6-4A0C-92B1-210ECB8B07A3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8FCFC7-D67B-4759-931A-246CCA87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E83BF-3C3B-4DA1-9F97-B120CE7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02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1E39B-01F7-490F-92B0-93A6CCC5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C3F34F-221C-43D6-9171-5FD194D66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1B2F55-8AC3-4360-8CB2-0EC96D055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487D6F-52FA-45DA-86BC-3F6DD1EF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CCF5-B329-4F15-AA33-75AE04F728EC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4D321E-5747-4B1D-A44C-9E0BE1C2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1F5C0-7E0A-4AA7-BAC5-E7479A57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67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78DB0-3EFB-49E3-B7B2-E19F14A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632D52-F6E6-459F-B114-25AB23253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E5DB7-882D-4E5F-BD19-9AF42E886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CD04B-3AE5-46AB-BA8F-E627594895CF}" type="datetime1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4AE81-7E22-4F9A-A82F-1A7F5A686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7754F-E636-4676-A71F-15410D39D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3D4BE-F53C-43E4-A6E0-57733485B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7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xwitch.tistory.com/16" TargetMode="External"/><Relationship Id="rId4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wxZudSN2Q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.cafe.daum.net/nowcampus/ZuQY/13?" TargetMode="External"/><Relationship Id="rId2" Type="http://schemas.openxmlformats.org/officeDocument/2006/relationships/hyperlink" Target="https://hombody.tistory.com/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C6C390CE-75D2-4D46-A557-969E5EB4F0E5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71BA9F-65E2-469B-9669-891A3EC5F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>
                <a:solidFill>
                  <a:schemeClr val="tx1">
                    <a:lumMod val="85000"/>
                    <a:lumOff val="15000"/>
                  </a:schemeClr>
                </a:solidFill>
              </a:rPr>
              <a:t>WinAPI Project - SKYHILL</a:t>
            </a:r>
            <a:endParaRPr lang="ko-KR" altLang="en-US" sz="4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1A074-A0E6-4EBE-B38D-8A5D4BD8C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endParaRPr lang="en-US" altLang="ko-KR" sz="2000">
              <a:solidFill>
                <a:schemeClr val="tx2"/>
              </a:solidFill>
            </a:endParaRPr>
          </a:p>
          <a:p>
            <a:pPr algn="l"/>
            <a:r>
              <a:rPr lang="ko-KR" altLang="en-US" sz="2000">
                <a:solidFill>
                  <a:schemeClr val="tx2"/>
                </a:solidFill>
              </a:rPr>
              <a:t>이수현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319C8-B96B-4BC3-BF10-84BD821B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42F27-4FDA-4B75-BAF6-FD80979DC12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35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BBFE4B0-99BE-4A3A-93B6-934D7DDE21E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" b="21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77CAF-E40D-4525-B00D-76D8162A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게임화면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E71296-05E8-4AD4-90A9-10F14099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0AEBBEF-C3B0-4D1A-B54F-FA2747DA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" b="2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3675F-06E0-4AF9-8138-21D3F0BE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33D4BE-F53C-43E4-A6E0-57733485BEF8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9" name="내용 개체 틀 2">
            <a:extLst>
              <a:ext uri="{FF2B5EF4-FFF2-40B4-BE49-F238E27FC236}">
                <a16:creationId xmlns:a16="http://schemas.microsoft.com/office/drawing/2014/main" id="{859CCB54-3299-441E-936A-122A5F71F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1369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6781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5F1848-BF73-4F74-BE88-DD76A119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ED28E-0C3B-481D-B2E1-F3053506C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33600"/>
            <a:ext cx="5015484" cy="4358640"/>
          </a:xfrm>
        </p:spPr>
        <p:txBody>
          <a:bodyPr anchor="ctr">
            <a:normAutofit lnSpcReduction="10000"/>
          </a:bodyPr>
          <a:lstStyle/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HP &amp;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배고픔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HP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적에게 공격받거나 배고픔이 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 경우 방을 이동하면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씩 감소</a:t>
            </a:r>
            <a:endParaRPr lang="en-US" altLang="ko-KR" sz="1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적을 잡으면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HP</a:t>
            </a:r>
            <a:r>
              <a:rPr lang="ko-KR" altLang="en-US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 ~ 10 </a:t>
            </a:r>
            <a:r>
              <a:rPr lang="ko-KR" altLang="en-US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랜덤하게 회복</a:t>
            </a:r>
            <a:endParaRPr lang="en-US" altLang="ko-KR" sz="1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배고픔은 방을 이동할 때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-2 ~ 1 </a:t>
            </a:r>
            <a:r>
              <a:rPr lang="ko-KR" altLang="en-US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사이로 적용</a:t>
            </a:r>
            <a:endParaRPr lang="en-US" altLang="ko-KR" sz="1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0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레벨업시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HP,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배고픔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en-US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씩 증가</a:t>
            </a:r>
            <a:endParaRPr lang="en-US" altLang="ko-KR" sz="1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계단방을 통해서만 위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아래로 이동 가능</a:t>
            </a:r>
            <a:endParaRPr lang="en-US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 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방향으로만 움직일 수 있다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스탯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힘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스피드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민첩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명중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힘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(Strength) : </a:t>
            </a:r>
            <a:r>
              <a:rPr lang="ko-KR" altLang="en-US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0.2 * STR , </a:t>
            </a:r>
            <a:r>
              <a:rPr lang="ko-KR" altLang="en-US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치명타 확률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1.5 * STR</a:t>
            </a:r>
            <a:endParaRPr lang="en-US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스피드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(Speed) :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 공격 확률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2.5 * SPD</a:t>
            </a: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민첩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(Dexterity) : </a:t>
            </a:r>
            <a:r>
              <a:rPr lang="ko-KR" altLang="ko-KR" sz="10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회피율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0.7 * DEX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명중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(Accuracy) : 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명중률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부위별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(40%, 70%, 80%) + 2 * ACC </a:t>
            </a:r>
            <a:b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(95%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넘길 수 없음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E1CE0-5058-49CC-98F5-5493C885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33D4BE-F53C-43E4-A6E0-57733485BEF8}" type="slidenum">
              <a:rPr lang="ko-KR" altLang="en-US" smtClean="0"/>
              <a:pPr>
                <a:spcAft>
                  <a:spcPts val="600"/>
                </a:spcAft>
              </a:pPr>
              <a:t>12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B6F5191-B4AA-4DD3-BA09-71BD6DDF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260" y="4129013"/>
            <a:ext cx="6348865" cy="21916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9977A0-E881-4BD8-AE3D-A80413DC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1996868"/>
            <a:ext cx="4533899" cy="20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5F1848-BF73-4F74-BE88-DD76A119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ED28E-0C3B-481D-B2E1-F3053506C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26" y="2096581"/>
            <a:ext cx="5015484" cy="4265866"/>
          </a:xfrm>
        </p:spPr>
        <p:txBody>
          <a:bodyPr anchor="ctr">
            <a:normAutofit/>
          </a:bodyPr>
          <a:lstStyle/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레벨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적을 잡으면 난이도 별로 경험치를 획득한다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 </a:t>
            </a:r>
            <a:r>
              <a:rPr lang="ko-KR" altLang="en-US" sz="12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레벨업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경험치 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en-US" sz="12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레벨업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경험치 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1.5</a:t>
            </a:r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특성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게임을 시작하기 전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수동과 능동 특성을 하나 씩 선택</a:t>
            </a:r>
            <a:endParaRPr lang="en-US" altLang="ko-KR" sz="12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능동은 자동 적용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수동은 원하는 상황에서 직접 사용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</a:t>
            </a:r>
            <a:endParaRPr lang="en-US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적을 만나면 다른 방으로 도망갈 수 없다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확률 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부위 별 기본 확률 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+ ACC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이며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95%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en-US" altLang="ko-KR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넘길 수 없다</a:t>
            </a:r>
            <a:endParaRPr lang="en-US" altLang="ko-KR" sz="12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확률에 따른 데미지 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확률이 높은 순서대로 데미지의 </a:t>
            </a:r>
            <a:r>
              <a:rPr lang="en-US" altLang="ko-KR" sz="1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70%, 100%, 200%</a:t>
            </a:r>
            <a:endParaRPr lang="ko-KR" altLang="ko-KR" sz="1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latinLnBrk="1">
              <a:spcAft>
                <a:spcPts val="800"/>
              </a:spcAft>
              <a:buNone/>
            </a:pP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E1CE0-5058-49CC-98F5-5493C885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33D4BE-F53C-43E4-A6E0-57733485BEF8}" type="slidenum">
              <a:rPr lang="ko-KR" altLang="en-US" smtClean="0"/>
              <a:pPr>
                <a:spcAft>
                  <a:spcPts val="600"/>
                </a:spcAft>
              </a:pPr>
              <a:t>13</a:t>
            </a:fld>
            <a:endParaRPr lang="ko-KR" altLang="en-US"/>
          </a:p>
        </p:txBody>
      </p:sp>
      <p:pic>
        <p:nvPicPr>
          <p:cNvPr id="8" name="그림 7" descr="텍스트, 사람, 무용수, 높이뛰는이(가) 표시된 사진&#10;&#10;자동 생성된 설명">
            <a:extLst>
              <a:ext uri="{FF2B5EF4-FFF2-40B4-BE49-F238E27FC236}">
                <a16:creationId xmlns:a16="http://schemas.microsoft.com/office/drawing/2014/main" id="{DA55E58A-E277-41CF-8C78-34839E27F5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2158"/>
            <a:ext cx="573151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FC495BE-5003-4567-9BE7-D35D547FD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57114"/>
            <a:ext cx="5731510" cy="8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5F1848-BF73-4F74-BE88-DD76A119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E1CE0-5058-49CC-98F5-5493C885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33D4BE-F53C-43E4-A6E0-57733485BEF8}" type="slidenum">
              <a:rPr lang="ko-KR" altLang="en-US" smtClean="0"/>
              <a:pPr>
                <a:spcAft>
                  <a:spcPts val="600"/>
                </a:spcAft>
              </a:pPr>
              <a:t>14</a:t>
            </a:fld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8D000D2-D873-4073-AEFA-27AFE314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3533511"/>
            <a:ext cx="5962650" cy="19110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E25BAB-6616-4F06-8E91-871AF68ACBCC}"/>
              </a:ext>
            </a:extLst>
          </p:cNvPr>
          <p:cNvSpPr txBox="1"/>
          <p:nvPr/>
        </p:nvSpPr>
        <p:spPr>
          <a:xfrm>
            <a:off x="476250" y="2628582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Tx/>
              <a:buChar char="-"/>
            </a:pPr>
            <a:r>
              <a:rPr lang="ko-KR" altLang="en-US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</a:t>
            </a:r>
            <a:b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층에 세 개의 방 중 </a:t>
            </a:r>
            <a:r>
              <a:rPr lang="ko-KR" altLang="en-US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랜덤한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방에 적이 생성된다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층에 적이 존재하지 않을 수 있다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</a:t>
            </a:r>
            <a:b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공격한 이후에 플레이어를 공격한다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적의 최소 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 </a:t>
            </a:r>
            <a:r>
              <a:rPr lang="ko-KR" altLang="en-US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최대 데미지 사이의 데미지를 입힌다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6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상황에 맞는 효과음 재생</a:t>
            </a:r>
            <a:endParaRPr lang="en-US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44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5F1848-BF73-4F74-BE88-DD76A119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E1CE0-5058-49CC-98F5-5493C885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33D4BE-F53C-43E4-A6E0-57733485BEF8}" type="slidenum">
              <a:rPr lang="ko-KR" altLang="en-US" smtClean="0"/>
              <a:pPr>
                <a:spcAft>
                  <a:spcPts val="600"/>
                </a:spcAft>
              </a:pPr>
              <a:t>15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25BAB-6616-4F06-8E91-871AF68ACBCC}"/>
              </a:ext>
            </a:extLst>
          </p:cNvPr>
          <p:cNvSpPr txBox="1"/>
          <p:nvPr/>
        </p:nvSpPr>
        <p:spPr>
          <a:xfrm>
            <a:off x="512096" y="2096742"/>
            <a:ext cx="6791325" cy="4575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그리는 순서</a:t>
            </a:r>
            <a:b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UI -&gt;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 순서로 그려준다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상 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하로 움직일 경우에는 맵 또한 움직인다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좌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–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우로 움직일 경우에는 맵 변화 없음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그림자 만들기</a:t>
            </a:r>
            <a:b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플레이어와 적의 이미지에 불필요한 배경을 지우고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ColorMatrix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이용해 이미지를 검은색으로 만들어 그림자를 생성</a:t>
            </a:r>
            <a:b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ImgAttr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이미지에 불필요한 배경만 지우기 위함</a:t>
            </a:r>
            <a:b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Shadow :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불필요한 배경도 지우고 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검은색으로 만든다 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그림자</a:t>
            </a: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spcAft>
                <a:spcPts val="800"/>
              </a:spcAft>
            </a:pPr>
            <a:endParaRPr lang="en-US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B4F12E-B14F-45A4-BE10-3C0D8A81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101" y="2875175"/>
            <a:ext cx="4962803" cy="28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1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443A98-1431-494F-9635-75A96F3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캐릭터 애니메이션 생성</a:t>
            </a:r>
            <a:r>
              <a:rPr lang="en-US" altLang="ko-KR" sz="3600" dirty="0"/>
              <a:t>(Unity </a:t>
            </a:r>
            <a:r>
              <a:rPr lang="ko-KR" altLang="en-US" sz="3600" dirty="0"/>
              <a:t>사용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A28DB-8343-41C9-8470-AC9439BE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900" dirty="0"/>
              <a:t>캐릭터 이미지 준비</a:t>
            </a:r>
            <a:endParaRPr lang="en-US" altLang="ko-KR" sz="900" dirty="0"/>
          </a:p>
          <a:p>
            <a:pPr marL="514350" indent="-514350">
              <a:buAutoNum type="arabicPeriod"/>
            </a:pPr>
            <a:r>
              <a:rPr lang="en-US" altLang="ko-KR" sz="900" dirty="0"/>
              <a:t>Unity</a:t>
            </a:r>
            <a:r>
              <a:rPr lang="ko-KR" altLang="en-US" sz="900" dirty="0"/>
              <a:t>에서 해당 이미지를 </a:t>
            </a:r>
            <a:r>
              <a:rPr lang="en-US" altLang="ko-KR" sz="900" dirty="0"/>
              <a:t>rigging</a:t>
            </a:r>
            <a:r>
              <a:rPr lang="ko-KR" altLang="en-US" sz="900" dirty="0"/>
              <a:t>하여 각각의 뼈대생성</a:t>
            </a:r>
            <a:endParaRPr lang="en-US" altLang="ko-KR" sz="900" dirty="0"/>
          </a:p>
          <a:p>
            <a:pPr marL="514350" indent="-514350">
              <a:buAutoNum type="arabicPeriod"/>
            </a:pPr>
            <a:r>
              <a:rPr lang="en-US" altLang="ko-KR" sz="900" dirty="0"/>
              <a:t>Auto Geometry</a:t>
            </a:r>
            <a:r>
              <a:rPr lang="ko-KR" altLang="en-US" sz="900" dirty="0"/>
              <a:t> 설정</a:t>
            </a:r>
            <a:endParaRPr lang="en-US" altLang="ko-KR" sz="900" dirty="0"/>
          </a:p>
          <a:p>
            <a:pPr marL="514350" indent="-514350">
              <a:buAutoNum type="arabicPeriod"/>
            </a:pPr>
            <a:r>
              <a:rPr lang="en-US" altLang="ko-KR" sz="900" dirty="0"/>
              <a:t>Auto Weights </a:t>
            </a:r>
            <a:r>
              <a:rPr lang="ko-KR" altLang="en-US" sz="900" dirty="0"/>
              <a:t>설정</a:t>
            </a:r>
            <a:endParaRPr lang="en-US" altLang="ko-KR" sz="900" dirty="0"/>
          </a:p>
          <a:p>
            <a:pPr marL="514350" indent="-514350">
              <a:buAutoNum type="arabicPeriod"/>
            </a:pPr>
            <a:r>
              <a:rPr lang="ko-KR" altLang="en-US" sz="900" dirty="0"/>
              <a:t>생성한 캐릭터로 애니메이션 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0CA38-E3D7-47E2-A494-847047DC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D33D4BE-F53C-43E4-A6E0-57733485BEF8}" type="slidenum">
              <a:rPr lang="ko-KR" alt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51CE3EC-B498-41A7-A03A-AB2C156D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060" cy="4044323"/>
          </a:xfrm>
          <a:prstGeom prst="rect">
            <a:avLst/>
          </a:prstGeom>
        </p:spPr>
      </p:pic>
      <p:pic>
        <p:nvPicPr>
          <p:cNvPr id="8" name="그림 7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9E08A40D-5B73-46A5-912F-9919EE46C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46" y="0"/>
            <a:ext cx="6161754" cy="4064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8B17B-A522-4D15-BA02-D0160E97A3EA}"/>
              </a:ext>
            </a:extLst>
          </p:cNvPr>
          <p:cNvSpPr txBox="1"/>
          <p:nvPr/>
        </p:nvSpPr>
        <p:spPr>
          <a:xfrm>
            <a:off x="5762429" y="6356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사이트 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https://boxwitch.tistory.com/16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775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F5ECB24B-6C21-4BB1-BB85-71AB2EB2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일정</a:t>
            </a:r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Daily Calendar">
            <a:extLst>
              <a:ext uri="{FF2B5EF4-FFF2-40B4-BE49-F238E27FC236}">
                <a16:creationId xmlns:a16="http://schemas.microsoft.com/office/drawing/2014/main" id="{F4D2C4C5-E407-43C0-B91A-4BE499F2F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0A15FE-7F0D-446D-B255-DCE3166A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ED33D4BE-F53C-43E4-A6E0-57733485BEF8}" type="slidenum">
              <a:rPr lang="en-US" altLang="ko-KR">
                <a:solidFill>
                  <a:prstClr val="white"/>
                </a:solidFill>
              </a:rPr>
              <a:pPr latinLnBrk="0">
                <a:spcAft>
                  <a:spcPts val="600"/>
                </a:spcAft>
              </a:pPr>
              <a:t>17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2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F0C4A-6308-4EF0-9F34-77808182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기존 일정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0A8ED113-F467-47F5-B47A-B3051DDE6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804" y="178102"/>
            <a:ext cx="6635496" cy="62870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18D8F9-A7FD-44F1-BB52-9F649CB2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ED33D4BE-F53C-43E4-A6E0-57733485BEF8}" type="slidenum">
              <a:rPr lang="en-US" altLang="ko-KR">
                <a:solidFill>
                  <a:schemeClr val="tx1">
                    <a:alpha val="80000"/>
                  </a:schemeClr>
                </a:solidFill>
              </a:rPr>
              <a:pPr latinLnBrk="0">
                <a:spcAft>
                  <a:spcPts val="600"/>
                </a:spcAft>
              </a:pPr>
              <a:t>18</a:t>
            </a:fld>
            <a:endParaRPr lang="en-US" altLang="ko-KR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7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5665B-C198-490F-8BB4-C164AFEF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로비화면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09E5D7C-6858-4B3D-8AA9-70DEF7C6A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122719"/>
              </p:ext>
            </p:extLst>
          </p:nvPr>
        </p:nvGraphicFramePr>
        <p:xfrm>
          <a:off x="762000" y="1947863"/>
          <a:ext cx="10591800" cy="3353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575">
                  <a:extLst>
                    <a:ext uri="{9D8B030D-6E8A-4147-A177-3AD203B41FA5}">
                      <a16:colId xmlns:a16="http://schemas.microsoft.com/office/drawing/2014/main" val="4070088205"/>
                    </a:ext>
                  </a:extLst>
                </a:gridCol>
                <a:gridCol w="9039225">
                  <a:extLst>
                    <a:ext uri="{9D8B030D-6E8A-4147-A177-3AD203B41FA5}">
                      <a16:colId xmlns:a16="http://schemas.microsoft.com/office/drawing/2014/main" val="2908754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2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2021.07.27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선택 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개발 문서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828470"/>
                  </a:ext>
                </a:extLst>
              </a:tr>
              <a:tr h="38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2021.07.28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리소스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84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2021.07.29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Unity</a:t>
                      </a:r>
                      <a:r>
                        <a:rPr lang="ko-KR" altLang="en-US" dirty="0"/>
                        <a:t>를 이용해 로비화면</a:t>
                      </a:r>
                      <a:r>
                        <a:rPr lang="en-US" altLang="ko-KR" dirty="0"/>
                        <a:t>, UI </a:t>
                      </a:r>
                      <a:r>
                        <a:rPr lang="ko-KR" altLang="en-US" dirty="0"/>
                        <a:t>이미지 </a:t>
                      </a:r>
                      <a:r>
                        <a:rPr lang="en-US" altLang="ko-KR" dirty="0"/>
                        <a:t>Sprite </a:t>
                      </a:r>
                      <a:r>
                        <a:rPr lang="ko-KR" altLang="en-US" dirty="0"/>
                        <a:t>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0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2021.07.30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생성한 </a:t>
                      </a:r>
                      <a:r>
                        <a:rPr lang="en-US" altLang="ko-KR" dirty="0"/>
                        <a:t>Sprite</a:t>
                      </a:r>
                      <a:r>
                        <a:rPr lang="ko-KR" altLang="en-US" dirty="0"/>
                        <a:t>들로 </a:t>
                      </a:r>
                      <a:r>
                        <a:rPr lang="en-US" altLang="ko-KR" dirty="0"/>
                        <a:t>Scene</a:t>
                      </a:r>
                      <a:r>
                        <a:rPr lang="ko-KR" altLang="en-US" dirty="0"/>
                        <a:t>에 배치하여 로비화면 생성 </a:t>
                      </a:r>
                      <a:r>
                        <a:rPr lang="en-US" altLang="ko-KR" dirty="0"/>
                        <a:t>+ effect</a:t>
                      </a:r>
                      <a:r>
                        <a:rPr lang="ko-KR" altLang="en-US" dirty="0"/>
                        <a:t>효과 추가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불빛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2021.07.31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이미지들을 프레임마다 하나씩 캡처하여 하나의 </a:t>
                      </a:r>
                      <a:r>
                        <a:rPr lang="en-US" altLang="ko-KR" dirty="0"/>
                        <a:t>Animation Sprite </a:t>
                      </a:r>
                      <a:r>
                        <a:rPr lang="ko-KR" altLang="en-US" dirty="0"/>
                        <a:t>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0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Gamemanager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함수 구현하여 로비화면 띄우기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12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FMOD Studio</a:t>
                      </a:r>
                      <a:r>
                        <a:rPr lang="ko-KR" altLang="en-US" dirty="0"/>
                        <a:t>를 이용해 </a:t>
                      </a:r>
                      <a:r>
                        <a:rPr lang="ko-KR" altLang="en-US" dirty="0" err="1"/>
                        <a:t>배경음</a:t>
                      </a:r>
                      <a:r>
                        <a:rPr lang="ko-KR" altLang="en-US" dirty="0"/>
                        <a:t> 및 효과음 재생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7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이미지 버튼에 맞는 기능 구현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설정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게임시작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나가기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6196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EFA603-D7CF-4D55-94A2-95FB7225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69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71191580-317C-416A-93BA-73A647A945AF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27" name="Freeform: Shape 2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B0B4BA-E18E-4853-8B96-4C0E9465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altLang="ko-KR" sz="3600"/>
              <a:t>1. </a:t>
            </a:r>
            <a:r>
              <a:rPr lang="ko-KR" altLang="en-US" sz="3600"/>
              <a:t>컨셉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830A48-20BD-4BA6-AC70-7951223F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ko-KR" altLang="en-US" sz="1500"/>
              <a:t>원작 </a:t>
            </a:r>
            <a:r>
              <a:rPr lang="en-US" altLang="ko-KR" sz="1500"/>
              <a:t>– SKYHILL (</a:t>
            </a:r>
            <a:r>
              <a:rPr lang="ko-KR" altLang="en-US" sz="1500"/>
              <a:t>어드벤처</a:t>
            </a:r>
            <a:r>
              <a:rPr lang="en-US" altLang="ko-KR" sz="1500"/>
              <a:t>, </a:t>
            </a:r>
            <a:r>
              <a:rPr lang="ko-KR" altLang="en-US" sz="1500"/>
              <a:t>인디</a:t>
            </a:r>
            <a:r>
              <a:rPr lang="en-US" altLang="ko-KR" sz="1500"/>
              <a:t>, </a:t>
            </a:r>
            <a:r>
              <a:rPr lang="ko-KR" altLang="en-US" sz="1500"/>
              <a:t>시뮬레이션 장르</a:t>
            </a:r>
            <a:r>
              <a:rPr lang="en-US" altLang="ko-KR" sz="1500"/>
              <a:t> – Unity 3D)</a:t>
            </a:r>
          </a:p>
          <a:p>
            <a:r>
              <a:rPr lang="ko-KR" altLang="en-US" sz="1500"/>
              <a:t>게임 목적</a:t>
            </a:r>
            <a:br>
              <a:rPr lang="en-US" altLang="ko-KR" sz="1500"/>
            </a:br>
            <a:r>
              <a:rPr lang="en-US" altLang="ko-KR" sz="1500"/>
              <a:t>- </a:t>
            </a:r>
            <a:r>
              <a:rPr lang="ko-KR" altLang="en-US" sz="1500"/>
              <a:t>플레이어가 </a:t>
            </a:r>
            <a:r>
              <a:rPr lang="en-US" altLang="ko-KR" sz="1500"/>
              <a:t>SKYHILL </a:t>
            </a:r>
            <a:r>
              <a:rPr lang="ko-KR" altLang="en-US" sz="1500"/>
              <a:t>호텔의 </a:t>
            </a:r>
            <a:r>
              <a:rPr lang="en-US" altLang="ko-KR" sz="1500"/>
              <a:t>100</a:t>
            </a:r>
            <a:r>
              <a:rPr lang="ko-KR" altLang="en-US" sz="1500"/>
              <a:t>층에서 </a:t>
            </a:r>
            <a:r>
              <a:rPr lang="en-US" altLang="ko-KR" sz="1500"/>
              <a:t>1</a:t>
            </a:r>
            <a:r>
              <a:rPr lang="ko-KR" altLang="en-US" sz="1500"/>
              <a:t>층까지 도달하는 것</a:t>
            </a:r>
            <a:br>
              <a:rPr lang="en-US" altLang="ko-KR" sz="1500"/>
            </a:br>
            <a:r>
              <a:rPr lang="en-US" altLang="ko-KR" sz="1500"/>
              <a:t>- </a:t>
            </a:r>
            <a:r>
              <a:rPr lang="ko-KR" altLang="en-US" sz="1500"/>
              <a:t>각 층마다 존재하는 방을 탐색해 아이템을 획득하고 제작하여 적을 제거하며 </a:t>
            </a:r>
            <a:r>
              <a:rPr lang="en-US" altLang="ko-KR" sz="1500"/>
              <a:t>1</a:t>
            </a:r>
            <a:r>
              <a:rPr lang="ko-KR" altLang="en-US" sz="1500"/>
              <a:t>층에 도달</a:t>
            </a:r>
            <a:br>
              <a:rPr lang="en-US" altLang="ko-KR" sz="1500"/>
            </a:br>
            <a:r>
              <a:rPr lang="en-US" altLang="ko-KR" sz="1500"/>
              <a:t>- </a:t>
            </a:r>
            <a:r>
              <a:rPr lang="ko-KR" altLang="en-US" sz="1500"/>
              <a:t>게임플레이 영상 </a:t>
            </a:r>
            <a:r>
              <a:rPr lang="en-US" altLang="ko-KR" sz="1500"/>
              <a:t>: </a:t>
            </a:r>
            <a:r>
              <a:rPr lang="en-US" altLang="ko-KR" sz="1500" b="1" u="sng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https://www.youtube.com/watch?v=-qwxZudSN2Q</a:t>
            </a:r>
            <a:endParaRPr lang="ko-KR" altLang="ko-KR" sz="15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500"/>
          </a:p>
          <a:p>
            <a:endParaRPr lang="en-US" altLang="ko-KR" sz="1500"/>
          </a:p>
          <a:p>
            <a:endParaRPr lang="en-US" sz="15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A4B07F-1472-4CE1-9A2B-BBF3F6F9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09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5665B-C198-490F-8BB4-C164AFEF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09E5D7C-6858-4B3D-8AA9-70DEF7C6A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220904"/>
              </p:ext>
            </p:extLst>
          </p:nvPr>
        </p:nvGraphicFramePr>
        <p:xfrm>
          <a:off x="647700" y="1330960"/>
          <a:ext cx="10591800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575">
                  <a:extLst>
                    <a:ext uri="{9D8B030D-6E8A-4147-A177-3AD203B41FA5}">
                      <a16:colId xmlns:a16="http://schemas.microsoft.com/office/drawing/2014/main" val="4070088205"/>
                    </a:ext>
                  </a:extLst>
                </a:gridCol>
                <a:gridCol w="9039225">
                  <a:extLst>
                    <a:ext uri="{9D8B030D-6E8A-4147-A177-3AD203B41FA5}">
                      <a16:colId xmlns:a16="http://schemas.microsoft.com/office/drawing/2014/main" val="2908754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2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2021.08.04</a:t>
                      </a:r>
                    </a:p>
                    <a:p>
                      <a:pPr algn="ctr" latinLnBrk="1"/>
                      <a:r>
                        <a:rPr lang="en-US" altLang="ko-KR" dirty="0"/>
                        <a:t>~</a:t>
                      </a:r>
                    </a:p>
                    <a:p>
                      <a:pPr algn="ctr" latinLnBrk="1"/>
                      <a:r>
                        <a:rPr lang="en-US" altLang="ko-KR" dirty="0"/>
                        <a:t>2021.08.07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Unity</a:t>
                      </a:r>
                      <a:r>
                        <a:rPr lang="ko-KR" altLang="en-US" dirty="0"/>
                        <a:t>를 이용해 전체적인 맵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828470"/>
                  </a:ext>
                </a:extLst>
              </a:tr>
              <a:tr h="38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2021.08.08</a:t>
                      </a:r>
                    </a:p>
                    <a:p>
                      <a:pPr algn="ctr" latinLnBrk="1"/>
                      <a:r>
                        <a:rPr lang="en-US" altLang="ko-KR" dirty="0"/>
                        <a:t>~</a:t>
                      </a:r>
                    </a:p>
                    <a:p>
                      <a:pPr algn="ctr" latinLnBrk="1"/>
                      <a:r>
                        <a:rPr lang="en-US" altLang="ko-KR" dirty="0"/>
                        <a:t>2021.08.09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Gamemanager</a:t>
                      </a:r>
                      <a:r>
                        <a:rPr lang="ko-KR" altLang="en-US" dirty="0"/>
                        <a:t> 함수 추가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84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Unity</a:t>
                      </a:r>
                      <a:r>
                        <a:rPr lang="ko-KR" altLang="en-US" dirty="0"/>
                        <a:t>를 이용해 플레이어 및 적 이미지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0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</a:t>
                      </a:r>
                      <a:r>
                        <a:rPr lang="en-US" altLang="ko-KR" dirty="0"/>
                        <a:t>Rigging </a:t>
                      </a:r>
                      <a:r>
                        <a:rPr lang="ko-KR" altLang="en-US" dirty="0"/>
                        <a:t>및 </a:t>
                      </a:r>
                      <a:r>
                        <a:rPr lang="en-US" altLang="ko-KR" dirty="0"/>
                        <a:t>Animation Sprite </a:t>
                      </a:r>
                      <a:r>
                        <a:rPr lang="ko-KR" altLang="en-US" dirty="0"/>
                        <a:t>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Rigging </a:t>
                      </a:r>
                      <a:r>
                        <a:rPr lang="ko-KR" altLang="en-US" dirty="0"/>
                        <a:t>및 </a:t>
                      </a:r>
                      <a:r>
                        <a:rPr lang="en-US" altLang="ko-KR" dirty="0"/>
                        <a:t>Animation Sprite</a:t>
                      </a:r>
                      <a:r>
                        <a:rPr lang="ko-KR" altLang="en-US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0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, FMOD Studio</a:t>
                      </a:r>
                      <a:r>
                        <a:rPr lang="ko-KR" altLang="en-US" dirty="0"/>
                        <a:t>를 이용해 </a:t>
                      </a:r>
                      <a:r>
                        <a:rPr lang="ko-KR" altLang="en-US" dirty="0" err="1"/>
                        <a:t>배경음</a:t>
                      </a:r>
                      <a:r>
                        <a:rPr lang="ko-KR" altLang="en-US" dirty="0"/>
                        <a:t> 및 효과음 재생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12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플레이어 기능 구현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7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 기능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61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2021.08.16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전투 </a:t>
                      </a:r>
                      <a:r>
                        <a:rPr lang="en-US" altLang="ko-KR" dirty="0"/>
                        <a:t>Sprite </a:t>
                      </a:r>
                      <a:r>
                        <a:rPr lang="ko-KR" altLang="en-US" dirty="0"/>
                        <a:t>및 기능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31764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EFA603-D7CF-4D55-94A2-95FB7225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31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98EC90-B607-4D63-8A74-652D6C61E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955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클래스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다이어그램 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altLang="ko-KR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GameManager</a:t>
            </a:r>
            <a:endParaRPr lang="ko-KR" alt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0D6C86E-E202-439B-A395-E7CEDE81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4682"/>
            <a:ext cx="4037328" cy="464166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BE93DD9-1C0A-42D5-9F98-E8FCA958E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446" y="2419350"/>
            <a:ext cx="8075761" cy="353314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E7306-E464-49B5-B7FB-4845FF66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ED33D4BE-F53C-43E4-A6E0-57733485BEF8}" type="slidenum">
              <a:rPr lang="en-US" altLang="ko-KR" smtClean="0"/>
              <a:pPr latinLnBrk="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73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FAAE5-5A0D-408E-8B46-42EBAC21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</a:t>
            </a:r>
            <a:r>
              <a:rPr lang="en-US" altLang="ko-KR" dirty="0"/>
              <a:t>– </a:t>
            </a:r>
            <a:r>
              <a:rPr lang="en-US" altLang="ko-KR" dirty="0" err="1"/>
              <a:t>GameManager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6B483-839A-41BD-8777-7E8CCD1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1B1E42D-D7C7-4AA0-83C4-B569B7CDE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429" y="1847850"/>
            <a:ext cx="4405391" cy="43513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85140AF-7338-43FE-93E9-0EA54E0A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21" y="2494543"/>
            <a:ext cx="7373379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6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FAAE5-5A0D-408E-8B46-42EBAC21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</a:t>
            </a:r>
            <a:r>
              <a:rPr lang="en-US" altLang="ko-KR" dirty="0"/>
              <a:t>- Sound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6B483-839A-41BD-8777-7E8CCD1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C91C108-C7F9-463B-89CE-322146EE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3762375" cy="52641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37C172C-E661-493A-A81D-A868D13F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022" y="1764467"/>
            <a:ext cx="6431463" cy="45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6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FAAE5-5A0D-408E-8B46-42EBAC21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</a:t>
            </a:r>
            <a:r>
              <a:rPr lang="en-US" altLang="ko-KR" dirty="0"/>
              <a:t>- Player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6B483-839A-41BD-8777-7E8CCD1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015312C-05AF-42B4-B231-9B5942477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6" y="2266091"/>
            <a:ext cx="3534545" cy="3514855"/>
          </a:xfrm>
          <a:prstGeom prst="rect">
            <a:avLst/>
          </a:prstGeom>
        </p:spPr>
      </p:pic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0ADAEE11-86EB-4518-8973-10C78DF1E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9140" y="2867025"/>
            <a:ext cx="6944694" cy="2589285"/>
          </a:xfrm>
        </p:spPr>
      </p:pic>
    </p:spTree>
    <p:extLst>
      <p:ext uri="{BB962C8B-B14F-4D97-AF65-F5344CB8AC3E}">
        <p14:creationId xmlns:p14="http://schemas.microsoft.com/office/powerpoint/2010/main" val="3901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FAAE5-5A0D-408E-8B46-42EBAC21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</a:t>
            </a:r>
            <a:r>
              <a:rPr lang="en-US" altLang="ko-KR" dirty="0"/>
              <a:t>- Enemy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6B483-839A-41BD-8777-7E8CCD1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FD56BA6-225C-4119-9A73-A1C16DA5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2" y="2822904"/>
            <a:ext cx="3797536" cy="2401227"/>
          </a:xfrm>
          <a:prstGeom prst="rect">
            <a:avLst/>
          </a:prstGeom>
        </p:spPr>
      </p:pic>
      <p:pic>
        <p:nvPicPr>
          <p:cNvPr id="9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CD86DE15-160B-445D-848F-322AF350E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1758" y="3181350"/>
            <a:ext cx="7354326" cy="1828983"/>
          </a:xfrm>
        </p:spPr>
      </p:pic>
    </p:spTree>
    <p:extLst>
      <p:ext uri="{BB962C8B-B14F-4D97-AF65-F5344CB8AC3E}">
        <p14:creationId xmlns:p14="http://schemas.microsoft.com/office/powerpoint/2010/main" val="1834817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F4DE7-3850-4ACF-A95A-F3900961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순서도</a:t>
            </a:r>
            <a:r>
              <a:rPr lang="en-US" altLang="ko-KR" dirty="0"/>
              <a:t>- </a:t>
            </a:r>
            <a:r>
              <a:rPr lang="ko-KR" altLang="en-US" dirty="0"/>
              <a:t>전체적인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927502-2838-49BE-BBDD-3798BD7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83AE2E3B-1298-404E-9C46-D6ABEA83D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8837" y="2222759"/>
            <a:ext cx="7354326" cy="3429479"/>
          </a:xfrm>
        </p:spPr>
      </p:pic>
    </p:spTree>
    <p:extLst>
      <p:ext uri="{BB962C8B-B14F-4D97-AF65-F5344CB8AC3E}">
        <p14:creationId xmlns:p14="http://schemas.microsoft.com/office/powerpoint/2010/main" val="1149308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61AADD-DB8B-4F22-9255-DC8291F8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ko-KR" altLang="en-US" sz="5200"/>
              <a:t>문제점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84F26A-15BB-4B89-8F47-576BD73E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33D4BE-F53C-43E4-A6E0-57733485BEF8}" type="slidenum">
              <a:rPr lang="ko-KR" altLang="en-US"/>
              <a:pPr>
                <a:spcAft>
                  <a:spcPts val="600"/>
                </a:spcAft>
              </a:pPr>
              <a:t>27</a:t>
            </a:fld>
            <a:endParaRPr lang="ko-KR" altLang="en-US"/>
          </a:p>
        </p:txBody>
      </p:sp>
      <p:graphicFrame>
        <p:nvGraphicFramePr>
          <p:cNvPr id="29" name="내용 개체 틀 2">
            <a:extLst>
              <a:ext uri="{FF2B5EF4-FFF2-40B4-BE49-F238E27FC236}">
                <a16:creationId xmlns:a16="http://schemas.microsoft.com/office/drawing/2014/main" id="{F0DC9792-7EF2-45B8-8613-CC85C6F57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20797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706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6405DE-0B3B-41BD-B423-47AEEF04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1FC87-7B0A-4D71-B924-D695D0E6A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465" y="5258851"/>
            <a:ext cx="8495070" cy="9040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질문">
            <a:extLst>
              <a:ext uri="{FF2B5EF4-FFF2-40B4-BE49-F238E27FC236}">
                <a16:creationId xmlns:a16="http://schemas.microsoft.com/office/drawing/2014/main" id="{F011C692-B253-40BB-82D5-28496ABD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820175-ABD5-44FF-B1B9-51A6BA04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ED33D4BE-F53C-43E4-A6E0-57733485BEF8}" type="slidenum">
              <a:rPr lang="en-US" altLang="ko-KR">
                <a:solidFill>
                  <a:prstClr val="white"/>
                </a:solidFill>
              </a:rPr>
              <a:pPr latinLnBrk="0">
                <a:spcAft>
                  <a:spcPts val="600"/>
                </a:spcAft>
              </a:pPr>
              <a:t>28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1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B60B011E-5E3A-4EF9-98A6-46778AFBC0D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56186B-9D27-49B2-AEC3-17DA0FB2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세부 사항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54252-3DC9-47BA-9591-97F82BF4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5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9BBFE4B0-99BE-4A3A-93B6-934D7DDE21E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8219" b="127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77CAF-E40D-4525-B00D-76D8162A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2.1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로비화면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E71296-05E8-4AD4-90A9-10F14099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3D4BE-F53C-43E4-A6E0-57733485BE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8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40AEBBEF-C3B0-4D1A-B54F-FA2747DA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478" b="33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3675F-06E0-4AF9-8138-21D3F0BE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33D4BE-F53C-43E4-A6E0-57733485BEF8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9" name="내용 개체 틀 2">
            <a:extLst>
              <a:ext uri="{FF2B5EF4-FFF2-40B4-BE49-F238E27FC236}">
                <a16:creationId xmlns:a16="http://schemas.microsoft.com/office/drawing/2014/main" id="{859CCB54-3299-441E-936A-122A5F71F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99055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3695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1F854333-9D11-4599-8151-C8FE51970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" b="336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6BE3D9-CD2A-4746-9E15-A01B387A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로비화면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1450E-1486-463E-B1C1-6D909E5F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ED33D4BE-F53C-43E4-A6E0-57733485BEF8}" type="slidenum">
              <a:rPr lang="ko-KR" altLang="en-US" sz="110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A09FCF19-F49A-4DA6-AFF2-E9A61F964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611761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900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9C2ED1-2121-4021-BBE9-B9FEF171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6" y="1435175"/>
            <a:ext cx="3058621" cy="838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en-US" altLang="ko-KR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GameManager.h</a:t>
            </a:r>
            <a:r>
              <a:rPr lang="en-US" altLang="ko-KR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altLang="ko-KR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로비 화면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13BF76-B7A2-4E16-BCF1-EAA6F7506901}"/>
              </a:ext>
            </a:extLst>
          </p:cNvPr>
          <p:cNvSpPr txBox="1"/>
          <p:nvPr/>
        </p:nvSpPr>
        <p:spPr>
          <a:xfrm>
            <a:off x="298580" y="2439130"/>
            <a:ext cx="4058816" cy="3900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GDI+ </a:t>
            </a:r>
            <a:r>
              <a:rPr lang="ko-KR" altLang="en-US" sz="2000" dirty="0"/>
              <a:t>를 이용해 이미지 생성</a:t>
            </a:r>
            <a:endParaRPr lang="en-US" altLang="ko-KR" sz="20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더블버퍼링</a:t>
            </a:r>
            <a:endParaRPr lang="en-US" altLang="ko-KR" sz="20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STATE : </a:t>
            </a:r>
            <a:r>
              <a:rPr lang="ko-KR" altLang="en-US" sz="2000" dirty="0"/>
              <a:t>게임 단계별로 나누기</a:t>
            </a:r>
            <a:endParaRPr lang="en-US" altLang="ko-KR" sz="20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Bool Click(float x, float y)</a:t>
            </a:r>
            <a:br>
              <a:rPr lang="en-US" altLang="ko-KR" sz="2000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각 아이콘을 클릭하면 아이콘에 맞는 화면 및 정보 입력</a:t>
            </a:r>
            <a:endParaRPr lang="en-US" altLang="ko-KR" sz="20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Sound</a:t>
            </a:r>
            <a:r>
              <a:rPr lang="ko-KR" altLang="en-US" sz="2000" dirty="0"/>
              <a:t>를 생성</a:t>
            </a:r>
            <a:endParaRPr lang="en-US" altLang="ko-KR" sz="20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Image </a:t>
            </a:r>
            <a:r>
              <a:rPr lang="ko-KR" altLang="en-US" sz="2000" dirty="0"/>
              <a:t>포인터 배열을 사용해서 </a:t>
            </a:r>
            <a:r>
              <a:rPr lang="en-US" altLang="ko-KR" sz="2000" dirty="0"/>
              <a:t>STATE</a:t>
            </a:r>
            <a:r>
              <a:rPr lang="ko-KR" altLang="en-US" sz="2000" dirty="0"/>
              <a:t>가 전환될 때 </a:t>
            </a:r>
            <a:r>
              <a:rPr lang="en-US" altLang="ko-KR" sz="2000" dirty="0" err="1"/>
              <a:t>loadImage</a:t>
            </a:r>
            <a:r>
              <a:rPr lang="en-US" altLang="ko-KR" sz="2000" dirty="0"/>
              <a:t>(int state)</a:t>
            </a:r>
            <a:r>
              <a:rPr lang="ko-KR" altLang="en-US" sz="2000" dirty="0"/>
              <a:t>를 호출해 필요한 이미지를 로드</a:t>
            </a:r>
            <a:endParaRPr lang="en-US" altLang="ko-KR" sz="20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7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98DDB57-E26F-4FB2-BA0C-834DF8C64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03" b="1"/>
          <a:stretch/>
        </p:blipFill>
        <p:spPr>
          <a:xfrm>
            <a:off x="4497179" y="3406512"/>
            <a:ext cx="7555037" cy="3383270"/>
          </a:xfrm>
          <a:prstGeom prst="rect">
            <a:avLst/>
          </a:prstGeom>
        </p:spPr>
      </p:pic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3CAC1EBC-A103-40A6-A9DC-32EF71DD9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9" r="21608"/>
          <a:stretch/>
        </p:blipFill>
        <p:spPr>
          <a:xfrm>
            <a:off x="4498226" y="44426"/>
            <a:ext cx="7552944" cy="33832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F7F8F-DE06-4972-9E1D-4287C84C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spcAft>
                <a:spcPts val="600"/>
              </a:spcAft>
            </a:pPr>
            <a:fld id="{ED33D4BE-F53C-43E4-A6E0-57733485BEF8}" type="slidenum">
              <a:rPr lang="en-US" altLang="ko-KR">
                <a:solidFill>
                  <a:schemeClr val="bg1"/>
                </a:solidFill>
              </a:rPr>
              <a:pPr algn="ctr" latinLnBrk="0">
                <a:spcAft>
                  <a:spcPts val="600"/>
                </a:spcAft>
              </a:pPr>
              <a:t>7</a:t>
            </a:fld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9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6F9AA3-977A-4976-9CA9-5E2CE3B8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96" y="1420618"/>
            <a:ext cx="3396600" cy="715712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FMOD Studio</a:t>
            </a:r>
            <a:endParaRPr lang="ko-KR" altLang="en-US" sz="4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08142F-E2F6-43BC-A178-864AAD9D6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2225669"/>
            <a:ext cx="4320074" cy="4632331"/>
          </a:xfrm>
        </p:spPr>
        <p:txBody>
          <a:bodyPr anchor="t">
            <a:normAutofit fontScale="92500" lnSpcReduction="10000"/>
          </a:bodyPr>
          <a:lstStyle/>
          <a:p>
            <a:r>
              <a:rPr lang="en-US" altLang="ko-KR" sz="2000" dirty="0"/>
              <a:t>FMOD Studio </a:t>
            </a:r>
            <a:r>
              <a:rPr lang="ko-KR" altLang="en-US" sz="2000" dirty="0"/>
              <a:t>사용 이유</a:t>
            </a:r>
            <a:r>
              <a:rPr lang="en-US" altLang="ko-KR" sz="2000" dirty="0"/>
              <a:t>?</a:t>
            </a:r>
          </a:p>
          <a:p>
            <a:pPr>
              <a:buFontTx/>
              <a:buChar char="-"/>
            </a:pPr>
            <a:r>
              <a:rPr lang="ko-KR" altLang="en-US" sz="1600" dirty="0"/>
              <a:t>기존 </a:t>
            </a:r>
            <a:r>
              <a:rPr lang="en-US" altLang="ko-KR" sz="1600" dirty="0"/>
              <a:t>VS</a:t>
            </a:r>
            <a:r>
              <a:rPr lang="ko-KR" altLang="en-US" sz="1600" dirty="0"/>
              <a:t>는 지원하는 확장자가 정해져 있음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동시에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이상 소리를 재생할 수 없다</a:t>
            </a:r>
            <a:r>
              <a:rPr lang="en-US" altLang="ko-KR" sz="1600" dirty="0"/>
              <a:t>.</a:t>
            </a:r>
          </a:p>
          <a:p>
            <a:r>
              <a:rPr lang="ko-KR" altLang="en-US" sz="2000" dirty="0" err="1"/>
              <a:t>배경음</a:t>
            </a:r>
            <a:r>
              <a:rPr lang="en-US" altLang="ko-KR" sz="2000" dirty="0"/>
              <a:t>, </a:t>
            </a:r>
            <a:r>
              <a:rPr lang="ko-KR" altLang="en-US" sz="2000" dirty="0"/>
              <a:t>효과음 </a:t>
            </a:r>
            <a:r>
              <a:rPr lang="ko-KR" altLang="en-US" sz="2000" dirty="0" err="1"/>
              <a:t>이중포인터로</a:t>
            </a:r>
            <a:r>
              <a:rPr lang="ko-KR" altLang="en-US" sz="2000" dirty="0"/>
              <a:t> 생성한 이유</a:t>
            </a:r>
            <a:r>
              <a:rPr lang="en-US" altLang="ko-KR" sz="2000" dirty="0"/>
              <a:t>?</a:t>
            </a:r>
          </a:p>
          <a:p>
            <a:pPr>
              <a:buFontTx/>
              <a:buChar char="-"/>
            </a:pPr>
            <a:r>
              <a:rPr lang="ko-KR" altLang="en-US" sz="1800" dirty="0"/>
              <a:t>여러 개의 사운드를 저장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각 </a:t>
            </a:r>
            <a:r>
              <a:rPr lang="en-US" altLang="ko-KR" sz="1800" dirty="0"/>
              <a:t>index</a:t>
            </a:r>
            <a:r>
              <a:rPr lang="ko-KR" altLang="en-US" sz="1800" dirty="0"/>
              <a:t>를 이용해 사용하기 편함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효과음은 </a:t>
            </a:r>
            <a:r>
              <a:rPr lang="en-US" altLang="ko-KR" sz="1800" dirty="0"/>
              <a:t>1</a:t>
            </a:r>
            <a:r>
              <a:rPr lang="ko-KR" altLang="en-US" sz="1800" dirty="0"/>
              <a:t>번 재생 후 채널을 반납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배경음은 해당 채널을 계속 사용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 err="1"/>
              <a:t>배경음</a:t>
            </a:r>
            <a:r>
              <a:rPr lang="ko-KR" altLang="en-US" sz="1800" dirty="0"/>
              <a:t> 채널 또한 </a:t>
            </a:r>
            <a:r>
              <a:rPr lang="ko-KR" altLang="en-US" sz="1800" dirty="0" err="1"/>
              <a:t>이중포인터로</a:t>
            </a:r>
            <a:r>
              <a:rPr lang="ko-KR" altLang="en-US" sz="1800" dirty="0"/>
              <a:t> 생성</a:t>
            </a:r>
            <a:endParaRPr lang="en-US" altLang="ko-KR" sz="1800" dirty="0"/>
          </a:p>
          <a:p>
            <a:r>
              <a:rPr lang="ko-KR" altLang="en-US" sz="2000" dirty="0"/>
              <a:t>참고 사이트</a:t>
            </a:r>
            <a:endParaRPr lang="en-US" altLang="ko-KR" sz="2000" dirty="0"/>
          </a:p>
          <a:p>
            <a:r>
              <a:rPr lang="en-US" altLang="ko-KR" sz="1800" dirty="0">
                <a:latin typeface="돋움체" panose="020B0609000101010101" pitchFamily="49" charset="-127"/>
                <a:ea typeface="돋움체" panose="020B0609000101010101" pitchFamily="49" charset="-127"/>
                <a:hlinkClick r:id="rId2"/>
              </a:rPr>
              <a:t>https://hombody.tistory.com/44</a:t>
            </a:r>
            <a:endParaRPr lang="en-US" altLang="ko-KR" sz="18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latin typeface="돋움체" panose="020B0609000101010101" pitchFamily="49" charset="-127"/>
                <a:ea typeface="돋움체" panose="020B0609000101010101" pitchFamily="49" charset="-127"/>
                <a:hlinkClick r:id="rId3"/>
              </a:rPr>
              <a:t>https://m.cafe.daum.net/nowcampus/ZuQY/13?</a:t>
            </a:r>
            <a:endParaRPr 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E1793-13BB-4AF2-AF21-151C3C15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ED33D4BE-F53C-43E4-A6E0-57733485BEF8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4B4174E-F97F-469E-AAAC-872F773BB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6" r="2" b="2"/>
          <a:stretch/>
        </p:blipFill>
        <p:spPr>
          <a:xfrm>
            <a:off x="4636963" y="10"/>
            <a:ext cx="75550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7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53A29CB9-791E-4CFC-BB10-9EED6336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3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443A98-1431-494F-9635-75A96F3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이미지 제작 </a:t>
            </a:r>
            <a:r>
              <a:rPr lang="en-US" altLang="ko-KR" sz="3600" dirty="0"/>
              <a:t>(Unity </a:t>
            </a:r>
            <a:r>
              <a:rPr lang="ko-KR" altLang="en-US" sz="3600" dirty="0"/>
              <a:t>사용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A28DB-8343-41C9-8470-AC9439BE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900" dirty="0"/>
              <a:t>로비를 생성하기 위한 이미지 파일을 </a:t>
            </a:r>
            <a:r>
              <a:rPr lang="en-US" altLang="ko-KR" sz="900" dirty="0"/>
              <a:t>Unity</a:t>
            </a:r>
            <a:r>
              <a:rPr lang="ko-KR" altLang="en-US" sz="900" dirty="0"/>
              <a:t>를 통해 오픈</a:t>
            </a:r>
            <a:endParaRPr lang="en-US" altLang="ko-KR" sz="900" dirty="0"/>
          </a:p>
          <a:p>
            <a:pPr marL="514350" indent="-514350">
              <a:buAutoNum type="arabicPeriod"/>
            </a:pPr>
            <a:r>
              <a:rPr lang="ko-KR" altLang="en-US" sz="900" dirty="0"/>
              <a:t>해당 이미지의 </a:t>
            </a:r>
            <a:r>
              <a:rPr lang="en-US" altLang="ko-KR" sz="900" dirty="0"/>
              <a:t>Inspector</a:t>
            </a:r>
            <a:r>
              <a:rPr lang="ko-KR" altLang="en-US" sz="900" dirty="0"/>
              <a:t>창에서 </a:t>
            </a:r>
            <a:r>
              <a:rPr lang="en-US" altLang="ko-KR" sz="900" dirty="0"/>
              <a:t>Sprite</a:t>
            </a:r>
            <a:r>
              <a:rPr lang="ko-KR" altLang="en-US" sz="900" dirty="0"/>
              <a:t> </a:t>
            </a:r>
            <a:r>
              <a:rPr lang="en-US" altLang="ko-KR" sz="900" dirty="0"/>
              <a:t>Mode</a:t>
            </a:r>
            <a:r>
              <a:rPr lang="ko-KR" altLang="en-US" sz="900" dirty="0"/>
              <a:t>를 </a:t>
            </a:r>
            <a:r>
              <a:rPr lang="en-US" altLang="ko-KR" sz="900" dirty="0"/>
              <a:t>Multiple</a:t>
            </a:r>
            <a:r>
              <a:rPr lang="ko-KR" altLang="en-US" sz="900" dirty="0"/>
              <a:t>로 변경한 후 </a:t>
            </a:r>
            <a:r>
              <a:rPr lang="en-US" altLang="ko-KR" sz="900" dirty="0"/>
              <a:t>Apply</a:t>
            </a:r>
          </a:p>
          <a:p>
            <a:pPr marL="514350" indent="-514350">
              <a:buAutoNum type="arabicPeriod"/>
            </a:pPr>
            <a:r>
              <a:rPr lang="en-US" altLang="ko-KR" sz="900" dirty="0"/>
              <a:t>Sprite Editor</a:t>
            </a:r>
            <a:r>
              <a:rPr lang="ko-KR" altLang="en-US" sz="900" dirty="0"/>
              <a:t>를 이용해 해당 이미지를 각 영역에 맞게 잘라낸다</a:t>
            </a:r>
            <a:r>
              <a:rPr lang="en-US" altLang="ko-KR" sz="900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sz="900" dirty="0"/>
              <a:t>잘린 이미지들을 이용해 </a:t>
            </a:r>
            <a:r>
              <a:rPr lang="en-US" altLang="ko-KR" sz="900" dirty="0"/>
              <a:t>Unity Scene</a:t>
            </a:r>
            <a:r>
              <a:rPr lang="ko-KR" altLang="en-US" sz="900" dirty="0"/>
              <a:t>에서 위치에 맞게 배치</a:t>
            </a:r>
            <a:endParaRPr lang="en-US" altLang="ko-KR" sz="900" dirty="0"/>
          </a:p>
          <a:p>
            <a:pPr marL="514350" indent="-514350">
              <a:buAutoNum type="arabicPeriod"/>
            </a:pPr>
            <a:r>
              <a:rPr lang="ko-KR" altLang="en-US" sz="900" dirty="0"/>
              <a:t>각 프레임마다 </a:t>
            </a:r>
            <a:r>
              <a:rPr lang="ko-KR" altLang="en-US" sz="900" dirty="0" err="1"/>
              <a:t>캡쳐하여</a:t>
            </a:r>
            <a:r>
              <a:rPr lang="ko-KR" altLang="en-US" sz="900" dirty="0"/>
              <a:t> </a:t>
            </a:r>
            <a:r>
              <a:rPr lang="ko-KR" altLang="en-US" sz="900" dirty="0" err="1"/>
              <a:t>그림판</a:t>
            </a:r>
            <a:r>
              <a:rPr lang="ko-KR" altLang="en-US" sz="900" dirty="0"/>
              <a:t> </a:t>
            </a:r>
            <a:r>
              <a:rPr lang="en-US" altLang="ko-KR" sz="900" dirty="0"/>
              <a:t>3D</a:t>
            </a:r>
            <a:r>
              <a:rPr lang="ko-KR" altLang="en-US" sz="900" dirty="0"/>
              <a:t>를 이용하거나</a:t>
            </a:r>
            <a:r>
              <a:rPr lang="en-US" altLang="ko-KR" sz="900" dirty="0"/>
              <a:t>, Adobe Air + </a:t>
            </a:r>
            <a:r>
              <a:rPr lang="en-US" altLang="ko-KR" sz="900" dirty="0" err="1"/>
              <a:t>ShoeBox</a:t>
            </a:r>
            <a:r>
              <a:rPr lang="ko-KR" altLang="en-US" sz="900" dirty="0"/>
              <a:t>를 이용해 하나의 </a:t>
            </a:r>
            <a:r>
              <a:rPr lang="en-US" altLang="ko-KR" sz="900" dirty="0"/>
              <a:t>Sprite</a:t>
            </a:r>
            <a:r>
              <a:rPr lang="ko-KR" altLang="en-US" sz="900" dirty="0"/>
              <a:t>로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0CA38-E3D7-47E2-A494-847047DC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D33D4BE-F53C-43E4-A6E0-57733485BEF8}" type="slidenum">
              <a:rPr lang="ko-KR" alt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9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1032</Words>
  <Application>Microsoft Office PowerPoint</Application>
  <PresentationFormat>와이드스크린</PresentationFormat>
  <Paragraphs>201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돋움체</vt:lpstr>
      <vt:lpstr>맑은 고딕</vt:lpstr>
      <vt:lpstr>Arial</vt:lpstr>
      <vt:lpstr>Calibri</vt:lpstr>
      <vt:lpstr>Wingdings</vt:lpstr>
      <vt:lpstr>Office 테마</vt:lpstr>
      <vt:lpstr>WinAPI Project - SKYHILL</vt:lpstr>
      <vt:lpstr>1. 컨셉</vt:lpstr>
      <vt:lpstr>2. 세부 사항</vt:lpstr>
      <vt:lpstr>2.1 로비화면</vt:lpstr>
      <vt:lpstr>PowerPoint 프레젠테이션</vt:lpstr>
      <vt:lpstr>로비화면</vt:lpstr>
      <vt:lpstr>GameManager.h  – 로비 화면</vt:lpstr>
      <vt:lpstr>FMOD Studio</vt:lpstr>
      <vt:lpstr>이미지 제작 (Unity 사용)</vt:lpstr>
      <vt:lpstr>2.2 게임화면</vt:lpstr>
      <vt:lpstr>PowerPoint 프레젠테이션</vt:lpstr>
      <vt:lpstr>플레이어</vt:lpstr>
      <vt:lpstr>플레이어</vt:lpstr>
      <vt:lpstr>적</vt:lpstr>
      <vt:lpstr>맵</vt:lpstr>
      <vt:lpstr>캐릭터 애니메이션 생성(Unity 사용)</vt:lpstr>
      <vt:lpstr>일정</vt:lpstr>
      <vt:lpstr>기존 일정</vt:lpstr>
      <vt:lpstr>게임 로비화면</vt:lpstr>
      <vt:lpstr>게임 메인화면</vt:lpstr>
      <vt:lpstr>클래스 다이어그램 - GameManager</vt:lpstr>
      <vt:lpstr>클래스 다이어그램 – GameManager</vt:lpstr>
      <vt:lpstr>클래스 다이어그램 - Sound</vt:lpstr>
      <vt:lpstr>클래스 다이어그램 - Player</vt:lpstr>
      <vt:lpstr>클래스 다이어그램 - Enemy</vt:lpstr>
      <vt:lpstr>순서도- 전체적인 진행</vt:lpstr>
      <vt:lpstr>문제점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WinAPI Project - SKYHILL</dc:title>
  <dc:creator>이수현</dc:creator>
  <cp:lastModifiedBy>이수현</cp:lastModifiedBy>
  <cp:revision>6</cp:revision>
  <dcterms:created xsi:type="dcterms:W3CDTF">2021-08-16T20:52:54Z</dcterms:created>
  <dcterms:modified xsi:type="dcterms:W3CDTF">2021-08-17T02:25:32Z</dcterms:modified>
</cp:coreProperties>
</file>